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1563" cy="35999738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2349">
          <p15:clr>
            <a:srgbClr val="A4A3A4"/>
          </p15:clr>
        </p15:guide>
        <p15:guide id="4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2712" y="114"/>
      </p:cViewPr>
      <p:guideLst>
        <p:guide orient="horz" pos="5289"/>
        <p:guide orient="horz" pos="22086"/>
        <p:guide orient="horz" pos="2349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4713" y="692150"/>
            <a:ext cx="24272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noProof="0" smtClean="0"/>
              <a:t>Click to edit Master text styles</a:t>
            </a:r>
          </a:p>
          <a:p>
            <a:pPr lvl="1"/>
            <a:r>
              <a:rPr lang="en-US" altLang="tr-TR" noProof="0" smtClean="0"/>
              <a:t>Second level</a:t>
            </a:r>
          </a:p>
          <a:p>
            <a:pPr lvl="2"/>
            <a:r>
              <a:rPr lang="en-US" altLang="tr-TR" noProof="0" smtClean="0"/>
              <a:t>Third level</a:t>
            </a:r>
          </a:p>
          <a:p>
            <a:pPr lvl="3"/>
            <a:r>
              <a:rPr lang="en-US" altLang="tr-TR" noProof="0" smtClean="0"/>
              <a:t>Fourth level</a:t>
            </a:r>
          </a:p>
          <a:p>
            <a:pPr lvl="4"/>
            <a:r>
              <a:rPr lang="en-US" altLang="tr-T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5D04D28-9C89-4A89-819E-314CF1F694C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AF63B81-6444-4AC8-BB84-0FBBD6B27414}" type="slidenum">
              <a:rPr lang="en-US" altLang="tr-TR" sz="1200"/>
              <a:pPr algn="r"/>
              <a:t>1</a:t>
            </a:fld>
            <a:endParaRPr lang="en-US" altLang="tr-TR" sz="120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49600" y="5891213"/>
            <a:ext cx="18902363" cy="12533312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49600" y="18908713"/>
            <a:ext cx="18902363" cy="86915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43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6113"/>
            <a:ext cx="21737637" cy="69596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731963" y="9583738"/>
            <a:ext cx="21737637" cy="22840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95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8035588" y="1916113"/>
            <a:ext cx="5434012" cy="3050857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731963" y="1916113"/>
            <a:ext cx="16151225" cy="305085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39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6113"/>
            <a:ext cx="21737637" cy="69596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1963" y="9583738"/>
            <a:ext cx="21737637" cy="22840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86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9263" y="8975725"/>
            <a:ext cx="21736050" cy="1497488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9263" y="24091900"/>
            <a:ext cx="21736050" cy="787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171696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6113"/>
            <a:ext cx="21737637" cy="69596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31963" y="9583738"/>
            <a:ext cx="10791825" cy="22840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676188" y="9583738"/>
            <a:ext cx="10793412" cy="22840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70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138" y="1916113"/>
            <a:ext cx="21737637" cy="69596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5138" y="8824913"/>
            <a:ext cx="10661650" cy="4324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5138" y="13149263"/>
            <a:ext cx="10661650" cy="19342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8738" y="8824913"/>
            <a:ext cx="10714037" cy="4324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8738" y="13149263"/>
            <a:ext cx="10714037" cy="19342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01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6113"/>
            <a:ext cx="21737637" cy="69596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1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570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138" y="2400300"/>
            <a:ext cx="8129587" cy="839946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14038" y="5183188"/>
            <a:ext cx="12758737" cy="255825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5138" y="10799763"/>
            <a:ext cx="8129587" cy="20008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108807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138" y="2400300"/>
            <a:ext cx="8129587" cy="839946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14038" y="5183188"/>
            <a:ext cx="12758737" cy="255825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5138" y="10799763"/>
            <a:ext cx="8129587" cy="20008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376778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postersessio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3"/>
          <p:cNvGraphicFramePr>
            <a:graphicFrameLocks noChangeAspect="1"/>
          </p:cNvGraphicFramePr>
          <p:nvPr userDrawn="1"/>
        </p:nvGraphicFramePr>
        <p:xfrm>
          <a:off x="19061113" y="35448875"/>
          <a:ext cx="5175250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orelDRAW" r:id="rId14" imgW="8833104" imgH="310896" progId="CorelDRAW.Graphic.13">
                  <p:embed/>
                </p:oleObj>
              </mc:Choice>
              <mc:Fallback>
                <p:oleObj name="CorelDRAW" r:id="rId14" imgW="8833104" imgH="310896" progId="CorelDRAW.Graphic.1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1113" y="35448875"/>
                        <a:ext cx="5175250" cy="17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22313900" y="35637788"/>
            <a:ext cx="458788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tr-TR" sz="200" smtClean="0">
                <a:hlinkClick r:id="rId16"/>
              </a:rPr>
              <a:t>www.postersession.com</a:t>
            </a:r>
            <a:endParaRPr lang="en-US" altLang="tr-TR" sz="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2840038" indent="-109220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0388" indent="-87312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8225" indent="-873125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650" indent="-873125" algn="l" defTabSz="3497263" rtl="0" eaLnBrk="0" fontAlgn="base" hangingPunct="0">
        <a:spcBef>
          <a:spcPct val="20000"/>
        </a:spcBef>
        <a:spcAft>
          <a:spcPct val="0"/>
        </a:spcAft>
        <a:buChar char="»"/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0"/>
          <p:cNvSpPr>
            <a:spLocks noChangeArrowheads="1"/>
          </p:cNvSpPr>
          <p:nvPr/>
        </p:nvSpPr>
        <p:spPr bwMode="auto">
          <a:xfrm>
            <a:off x="12849225" y="6697663"/>
            <a:ext cx="11857038" cy="2841625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438150" y="6665913"/>
            <a:ext cx="11857038" cy="2841783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604838" y="8488363"/>
            <a:ext cx="11434762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tr-TR" sz="2200">
                <a:latin typeface="Times New Roman" panose="02020603050405020304" pitchFamily="18" charset="0"/>
              </a:rPr>
              <a:t>70x100 </a:t>
            </a:r>
            <a:r>
              <a:rPr lang="tr-TR" altLang="tr-TR" sz="2200">
                <a:latin typeface="Times New Roman" panose="02020603050405020304" pitchFamily="18" charset="0"/>
              </a:rPr>
              <a:t>c</a:t>
            </a:r>
            <a:r>
              <a:rPr lang="en-US" altLang="tr-TR" sz="2200">
                <a:latin typeface="Times New Roman" panose="02020603050405020304" pitchFamily="18" charset="0"/>
              </a:rPr>
              <a:t>m</a:t>
            </a:r>
            <a:r>
              <a:rPr lang="tr-TR" altLang="tr-TR" sz="2200">
                <a:latin typeface="Times New Roman" panose="02020603050405020304" pitchFamily="18" charset="0"/>
              </a:rPr>
              <a:t> DİKEY</a:t>
            </a:r>
            <a:r>
              <a:rPr lang="en-US" altLang="tr-TR" sz="2200">
                <a:latin typeface="Times New Roman" panose="02020603050405020304" pitchFamily="18" charset="0"/>
              </a:rPr>
              <a:t> poster.</a:t>
            </a:r>
            <a:endParaRPr lang="tr-TR" altLang="tr-TR" sz="220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tr-TR" altLang="tr-TR" sz="220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tr-TR" altLang="tr-TR" sz="2200">
                <a:latin typeface="Times New Roman" panose="02020603050405020304" pitchFamily="18" charset="0"/>
              </a:rPr>
              <a:t>Posterin zemini ve şekillerin, metinlerin yerleşimi hazırlayan kişilere aittir. Bu şablon sadece boyut ve hazırlamak için kullanılabilecek programı göstermek amaçlıdır. Sadece bilgi amaçlı kullanım içindir. Tasarım değiştirilebilir.</a:t>
            </a:r>
            <a:endParaRPr lang="en-US" altLang="tr-TR" sz="220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tr-TR" sz="2200">
              <a:latin typeface="Times New Roman" panose="02020603050405020304" pitchFamily="18" charset="0"/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1765300" y="24928513"/>
            <a:ext cx="8851900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b="1"/>
              <a:t>Materyal ve Yöntem</a:t>
            </a:r>
            <a:endParaRPr lang="en-US" altLang="tr-TR" b="1"/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5794038" y="23204488"/>
            <a:ext cx="5645150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b="1"/>
              <a:t>SONUÇ</a:t>
            </a:r>
            <a:endParaRPr lang="en-US" altLang="tr-TR" b="1"/>
          </a:p>
        </p:txBody>
      </p:sp>
      <p:sp>
        <p:nvSpPr>
          <p:cNvPr id="3079" name="AutoShape 13"/>
          <p:cNvSpPr>
            <a:spLocks noChangeArrowheads="1"/>
          </p:cNvSpPr>
          <p:nvPr/>
        </p:nvSpPr>
        <p:spPr bwMode="auto">
          <a:xfrm>
            <a:off x="393700" y="415925"/>
            <a:ext cx="24414163" cy="5749925"/>
          </a:xfrm>
          <a:prstGeom prst="roundRect">
            <a:avLst>
              <a:gd name="adj" fmla="val 1087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850" tIns="36425" rIns="72850" bIns="36425" anchor="ctr"/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>
              <a:solidFill>
                <a:schemeClr val="bg1"/>
              </a:solidFill>
            </a:endParaRPr>
          </a:p>
        </p:txBody>
      </p:sp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831850" y="1458913"/>
            <a:ext cx="234950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0000" b="1"/>
              <a:t>ÇALIŞMANIN BAŞLIĞI</a:t>
            </a:r>
            <a:endParaRPr lang="en-US" altLang="tr-TR" sz="10000" b="1"/>
          </a:p>
        </p:txBody>
      </p:sp>
      <p:sp>
        <p:nvSpPr>
          <p:cNvPr id="3081" name="Text Box 16"/>
          <p:cNvSpPr txBox="1">
            <a:spLocks noChangeArrowheads="1"/>
          </p:cNvSpPr>
          <p:nvPr/>
        </p:nvSpPr>
        <p:spPr bwMode="auto">
          <a:xfrm>
            <a:off x="393700" y="2416175"/>
            <a:ext cx="31496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r-TR" b="1"/>
              <a:t>Logo</a:t>
            </a:r>
            <a:endParaRPr lang="tr-TR" altLang="tr-TR" b="1"/>
          </a:p>
          <a:p>
            <a:pPr eaLnBrk="1" hangingPunct="1">
              <a:spcBef>
                <a:spcPct val="50000"/>
              </a:spcBef>
            </a:pPr>
            <a:r>
              <a:rPr lang="tr-TR" altLang="tr-TR" sz="2400" b="1"/>
              <a:t>Zorunlu değil!</a:t>
            </a:r>
            <a:endParaRPr lang="en-US" altLang="tr-TR" sz="2400" b="1"/>
          </a:p>
          <a:p>
            <a:pPr eaLnBrk="1" hangingPunct="1">
              <a:spcBef>
                <a:spcPct val="50000"/>
              </a:spcBef>
            </a:pPr>
            <a:endParaRPr lang="en-US" altLang="tr-TR" sz="2200">
              <a:solidFill>
                <a:srgbClr val="FF0000"/>
              </a:solidFill>
            </a:endParaRPr>
          </a:p>
        </p:txBody>
      </p:sp>
      <p:sp>
        <p:nvSpPr>
          <p:cNvPr id="3082" name="Text Box 19"/>
          <p:cNvSpPr txBox="1">
            <a:spLocks noChangeArrowheads="1"/>
          </p:cNvSpPr>
          <p:nvPr/>
        </p:nvSpPr>
        <p:spPr bwMode="auto">
          <a:xfrm>
            <a:off x="13401675" y="15711488"/>
            <a:ext cx="476885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5200" b="1" i="1"/>
              <a:t>Şekil</a:t>
            </a:r>
            <a:r>
              <a:rPr lang="en-US" altLang="tr-TR" sz="5200" b="1" i="1"/>
              <a:t> #1</a:t>
            </a:r>
          </a:p>
        </p:txBody>
      </p:sp>
      <p:sp>
        <p:nvSpPr>
          <p:cNvPr id="3083" name="Text Box 25"/>
          <p:cNvSpPr txBox="1">
            <a:spLocks noChangeArrowheads="1"/>
          </p:cNvSpPr>
          <p:nvPr/>
        </p:nvSpPr>
        <p:spPr bwMode="auto">
          <a:xfrm>
            <a:off x="19299238" y="15682913"/>
            <a:ext cx="476885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5200" b="1" i="1"/>
              <a:t>Şekil</a:t>
            </a:r>
            <a:r>
              <a:rPr lang="en-US" altLang="tr-TR" sz="5200" b="1" i="1"/>
              <a:t> #2</a:t>
            </a:r>
          </a:p>
        </p:txBody>
      </p:sp>
      <p:sp>
        <p:nvSpPr>
          <p:cNvPr id="3084" name="AutoShape 26"/>
          <p:cNvSpPr>
            <a:spLocks noChangeArrowheads="1"/>
          </p:cNvSpPr>
          <p:nvPr/>
        </p:nvSpPr>
        <p:spPr bwMode="auto">
          <a:xfrm>
            <a:off x="19319875" y="17241838"/>
            <a:ext cx="4811713" cy="4292600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85" name="Text Box 27"/>
          <p:cNvSpPr txBox="1">
            <a:spLocks noChangeArrowheads="1"/>
          </p:cNvSpPr>
          <p:nvPr/>
        </p:nvSpPr>
        <p:spPr bwMode="auto">
          <a:xfrm>
            <a:off x="16227425" y="30311725"/>
            <a:ext cx="476885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5200"/>
              <a:t>Kaynaklar …</a:t>
            </a:r>
            <a:endParaRPr lang="en-US" altLang="tr-TR" sz="5200"/>
          </a:p>
        </p:txBody>
      </p:sp>
      <p:sp>
        <p:nvSpPr>
          <p:cNvPr id="3086" name="Rectangle 35"/>
          <p:cNvSpPr>
            <a:spLocks noChangeArrowheads="1"/>
          </p:cNvSpPr>
          <p:nvPr/>
        </p:nvSpPr>
        <p:spPr bwMode="auto">
          <a:xfrm>
            <a:off x="13335000" y="16941800"/>
            <a:ext cx="5249863" cy="5260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850" tIns="36425" rIns="72850" bIns="36425" anchor="ctr"/>
          <a:lstStyle>
            <a:lvl1pPr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3500">
                <a:latin typeface="Times New Roman" panose="02020603050405020304" pitchFamily="18" charset="0"/>
              </a:rPr>
              <a:t>Şekil ya da Resim</a:t>
            </a:r>
            <a:endParaRPr lang="en-US" altLang="tr-TR" sz="3500">
              <a:latin typeface="Times New Roman" panose="02020603050405020304" pitchFamily="18" charset="0"/>
            </a:endParaRPr>
          </a:p>
        </p:txBody>
      </p:sp>
      <p:sp>
        <p:nvSpPr>
          <p:cNvPr id="3087" name="Text Box 36"/>
          <p:cNvSpPr txBox="1">
            <a:spLocks noChangeArrowheads="1"/>
          </p:cNvSpPr>
          <p:nvPr/>
        </p:nvSpPr>
        <p:spPr bwMode="auto">
          <a:xfrm>
            <a:off x="714375" y="26166763"/>
            <a:ext cx="11010900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734" tIns="24366" rIns="48734" bIns="24366">
            <a:spAutoFit/>
          </a:bodyPr>
          <a:lstStyle>
            <a:lvl1pPr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tr-TR" sz="250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algn="l">
              <a:lnSpc>
                <a:spcPct val="95000"/>
              </a:lnSpc>
            </a:pPr>
            <a:endParaRPr lang="en-US" altLang="tr-TR" sz="250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tr-TR" sz="250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tr-TR" sz="2500" b="1">
              <a:latin typeface="Times New Roman" panose="02020603050405020304" pitchFamily="18" charset="0"/>
            </a:endParaRPr>
          </a:p>
          <a:p>
            <a:pPr algn="l"/>
            <a:endParaRPr lang="en-US" altLang="tr-TR" sz="1900">
              <a:latin typeface="Times New Roman" panose="02020603050405020304" pitchFamily="18" charset="0"/>
            </a:endParaRPr>
          </a:p>
        </p:txBody>
      </p:sp>
      <p:sp>
        <p:nvSpPr>
          <p:cNvPr id="3088" name="Text Box 38"/>
          <p:cNvSpPr txBox="1">
            <a:spLocks noChangeArrowheads="1"/>
          </p:cNvSpPr>
          <p:nvPr/>
        </p:nvSpPr>
        <p:spPr bwMode="auto">
          <a:xfrm>
            <a:off x="13276263" y="31137225"/>
            <a:ext cx="10612437" cy="322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734" tIns="24366" rIns="48734" bIns="24366">
            <a:spAutoFit/>
          </a:bodyPr>
          <a:lstStyle>
            <a:lvl1pPr marL="273050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17525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2000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03300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47775" indent="-274638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049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621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193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765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endParaRPr lang="en-US" altLang="tr-TR" sz="2200" b="1" u="sng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tr-TR" sz="2200" b="1">
                <a:latin typeface="Times New Roman" panose="02020603050405020304" pitchFamily="18" charset="0"/>
              </a:rPr>
              <a:t>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tr-TR" sz="2200" b="1">
                <a:latin typeface="Times New Roman" panose="02020603050405020304" pitchFamily="18" charset="0"/>
              </a:rPr>
              <a:t>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tr-TR" sz="2200" b="1">
                <a:latin typeface="Times New Roman" panose="02020603050405020304" pitchFamily="18" charset="0"/>
              </a:rPr>
              <a:t>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tr-TR" sz="2200" b="1">
                <a:latin typeface="Times New Roman" panose="02020603050405020304" pitchFamily="18" charset="0"/>
              </a:rPr>
              <a:t>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endParaRPr lang="en-US" altLang="tr-TR" sz="2200" b="1">
              <a:latin typeface="Times New Roman" panose="02020603050405020304" pitchFamily="18" charset="0"/>
            </a:endParaRPr>
          </a:p>
        </p:txBody>
      </p:sp>
      <p:sp>
        <p:nvSpPr>
          <p:cNvPr id="3089" name="Text Box 39"/>
          <p:cNvSpPr txBox="1">
            <a:spLocks noChangeArrowheads="1"/>
          </p:cNvSpPr>
          <p:nvPr/>
        </p:nvSpPr>
        <p:spPr bwMode="auto">
          <a:xfrm>
            <a:off x="13161963" y="8531225"/>
            <a:ext cx="10990262" cy="647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734" tIns="24366" rIns="48734" bIns="24366">
            <a:spAutoFit/>
          </a:bodyPr>
          <a:lstStyle>
            <a:lvl1pPr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tr-TR" sz="250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tr-TR" sz="250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tr-TR" sz="250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tr-TR" sz="2500" b="1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tr-TR" sz="1900">
              <a:latin typeface="Times New Roman" panose="02020603050405020304" pitchFamily="18" charset="0"/>
            </a:endParaRPr>
          </a:p>
        </p:txBody>
      </p:sp>
      <p:sp>
        <p:nvSpPr>
          <p:cNvPr id="3090" name="Text Box 40"/>
          <p:cNvSpPr txBox="1">
            <a:spLocks noChangeArrowheads="1"/>
          </p:cNvSpPr>
          <p:nvPr/>
        </p:nvSpPr>
        <p:spPr bwMode="auto">
          <a:xfrm>
            <a:off x="13139738" y="24609425"/>
            <a:ext cx="11120437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734" tIns="24366" rIns="48734" bIns="24366">
            <a:spAutoFit/>
          </a:bodyPr>
          <a:lstStyle>
            <a:lvl1pPr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tr-TR" sz="220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tr-TR" sz="220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tr-TR" sz="220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tr-TR" sz="2200" b="1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tr-TR" sz="1600">
              <a:latin typeface="Times New Roman" panose="02020603050405020304" pitchFamily="18" charset="0"/>
            </a:endParaRPr>
          </a:p>
        </p:txBody>
      </p:sp>
      <p:sp>
        <p:nvSpPr>
          <p:cNvPr id="3091" name="Text Box 42"/>
          <p:cNvSpPr txBox="1">
            <a:spLocks noChangeArrowheads="1"/>
          </p:cNvSpPr>
          <p:nvPr/>
        </p:nvSpPr>
        <p:spPr bwMode="auto">
          <a:xfrm>
            <a:off x="3368675" y="7165975"/>
            <a:ext cx="5645150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b="1"/>
              <a:t>GİRİŞ</a:t>
            </a:r>
            <a:endParaRPr lang="en-US" altLang="tr-TR" b="1"/>
          </a:p>
        </p:txBody>
      </p:sp>
      <p:sp>
        <p:nvSpPr>
          <p:cNvPr id="3092" name="Text Box 43"/>
          <p:cNvSpPr txBox="1">
            <a:spLocks noChangeArrowheads="1"/>
          </p:cNvSpPr>
          <p:nvPr/>
        </p:nvSpPr>
        <p:spPr bwMode="auto">
          <a:xfrm>
            <a:off x="12849225" y="7178675"/>
            <a:ext cx="11857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b="1"/>
              <a:t>Sonuçlar ve Tartışma</a:t>
            </a:r>
            <a:endParaRPr lang="en-US" altLang="tr-TR" b="1"/>
          </a:p>
        </p:txBody>
      </p:sp>
      <p:sp>
        <p:nvSpPr>
          <p:cNvPr id="3093" name="Text Box 49"/>
          <p:cNvSpPr txBox="1">
            <a:spLocks noChangeArrowheads="1"/>
          </p:cNvSpPr>
          <p:nvPr/>
        </p:nvSpPr>
        <p:spPr bwMode="auto">
          <a:xfrm>
            <a:off x="21786850" y="2447925"/>
            <a:ext cx="2932113" cy="293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r-TR" b="1"/>
              <a:t>Logo</a:t>
            </a:r>
            <a:endParaRPr lang="tr-TR" altLang="tr-TR" b="1"/>
          </a:p>
          <a:p>
            <a:pPr eaLnBrk="1" hangingPunct="1">
              <a:spcBef>
                <a:spcPct val="50000"/>
              </a:spcBef>
            </a:pPr>
            <a:r>
              <a:rPr lang="tr-TR" altLang="tr-TR" sz="2400" b="1"/>
              <a:t>Üniversitenin ve Bölümün logosu eklenebilir!</a:t>
            </a:r>
            <a:endParaRPr lang="en-US" altLang="tr-TR" sz="2400" b="1"/>
          </a:p>
          <a:p>
            <a:pPr eaLnBrk="1" hangingPunct="1">
              <a:spcBef>
                <a:spcPct val="50000"/>
              </a:spcBef>
            </a:pPr>
            <a:endParaRPr lang="en-US" altLang="tr-TR" sz="2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84</Words>
  <Application>Microsoft Office PowerPoint</Application>
  <PresentationFormat>Özel</PresentationFormat>
  <Paragraphs>31</Paragraphs>
  <Slides>1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Symbol</vt:lpstr>
      <vt:lpstr>Default Design</vt:lpstr>
      <vt:lpstr>CorelDRAW X3 Graphic</vt:lpstr>
      <vt:lpstr>PowerPoint Sunusu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ECE</cp:lastModifiedBy>
  <cp:revision>28</cp:revision>
  <dcterms:created xsi:type="dcterms:W3CDTF">2008-12-04T00:20:37Z</dcterms:created>
  <dcterms:modified xsi:type="dcterms:W3CDTF">2017-05-03T04:14:42Z</dcterms:modified>
</cp:coreProperties>
</file>