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5203150" cy="36004500"/>
  <p:notesSz cx="6858000" cy="9144000"/>
  <p:defaultTextStyle>
    <a:defPPr>
      <a:defRPr lang="tr-TR"/>
    </a:defPPr>
    <a:lvl1pPr marL="0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28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455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183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4911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637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365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092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9820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-1146" y="-78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6560" y="-4854"/>
            <a:ext cx="25209710" cy="3600935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252166" y="9084615"/>
            <a:ext cx="15569017" cy="6322607"/>
          </a:xfrm>
        </p:spPr>
        <p:txBody>
          <a:bodyPr bIns="34976" anchor="b"/>
          <a:lstStyle>
            <a:lvl1pPr>
              <a:defRPr sz="12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3341340" y="12972359"/>
            <a:ext cx="17946305" cy="1728610"/>
          </a:xfrm>
        </p:spPr>
        <p:txBody>
          <a:bodyPr tIns="34976">
            <a:normAutofit/>
          </a:bodyPr>
          <a:lstStyle>
            <a:lvl1pPr marL="0" indent="0" algn="l">
              <a:buNone/>
              <a:defRPr kumimoji="0" lang="en-US" sz="5400" b="0" i="0" u="none" strike="noStrike" kern="1200" cap="all" spc="15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1441855"/>
            <a:ext cx="5670709" cy="245614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7" y="1441855"/>
            <a:ext cx="16592074" cy="245614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6560" y="-4854"/>
            <a:ext cx="25209710" cy="3600935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258468" y="9065372"/>
            <a:ext cx="15575547" cy="6339422"/>
          </a:xfrm>
        </p:spPr>
        <p:txBody>
          <a:bodyPr bIns="34976" anchor="b"/>
          <a:lstStyle>
            <a:lvl1pPr algn="l">
              <a:defRPr kumimoji="0" lang="en-US" sz="12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3352019" y="12958596"/>
            <a:ext cx="17944643" cy="1728216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5400" b="0" i="0" u="none" strike="noStrike" kern="1200" cap="all" spc="15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8283" y="5760720"/>
            <a:ext cx="8821103" cy="1949043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419" y="5760720"/>
            <a:ext cx="8821103" cy="1949043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283" y="5760720"/>
            <a:ext cx="8821103" cy="2880360"/>
          </a:xfrm>
        </p:spPr>
        <p:txBody>
          <a:bodyPr anchor="b">
            <a:normAutofit/>
          </a:bodyPr>
          <a:lstStyle>
            <a:lvl1pPr marL="0" indent="0">
              <a:buNone/>
              <a:defRPr lang="en-US" sz="5400" b="0" kern="1200" cap="all" spc="153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marL="0" lvl="0" indent="0" algn="l" defTabSz="349758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7782" y="8934702"/>
            <a:ext cx="8821103" cy="16322040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54419" y="5760720"/>
            <a:ext cx="8821103" cy="2880360"/>
          </a:xfrm>
        </p:spPr>
        <p:txBody>
          <a:bodyPr anchor="b">
            <a:normAutofit/>
          </a:bodyPr>
          <a:lstStyle>
            <a:lvl1pPr marL="0" indent="0">
              <a:buNone/>
              <a:defRPr lang="en-US" sz="5400" b="0" kern="1200" cap="all" spc="153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marL="0" lvl="0" indent="0" algn="l" defTabSz="349758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54419" y="8934702"/>
            <a:ext cx="8821103" cy="16322040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7356540" y="7356551"/>
            <a:ext cx="36004500" cy="2129141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marL="0" algn="ctr" defTabSz="3497580" rtl="0" eaLnBrk="1" latinLnBrk="0" hangingPunct="1"/>
            <a:endParaRPr lang="en-US" sz="69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163463" y="8274543"/>
            <a:ext cx="14365796" cy="5719492"/>
          </a:xfrm>
        </p:spPr>
        <p:txBody>
          <a:bodyPr bIns="0" anchor="b"/>
          <a:lstStyle>
            <a:lvl1pPr algn="l">
              <a:defRPr kumimoji="0" lang="en-US" sz="107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0954" y="13749291"/>
            <a:ext cx="10495191" cy="17454607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577486" y="11830271"/>
            <a:ext cx="15971807" cy="3272399"/>
          </a:xfrm>
        </p:spPr>
        <p:txBody>
          <a:bodyPr>
            <a:normAutofit/>
          </a:bodyPr>
          <a:lstStyle>
            <a:lvl1pPr marL="0" indent="0">
              <a:buNone/>
              <a:defRPr lang="en-US" sz="5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ts val="1148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2D691-C22F-4550-956F-63D93376AD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5591950" y="0"/>
            <a:ext cx="19611201" cy="36004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699516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" y="26503312"/>
            <a:ext cx="9844980" cy="950118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849987" y="9016880"/>
            <a:ext cx="15121890" cy="4554081"/>
          </a:xfrm>
        </p:spPr>
        <p:txBody>
          <a:bodyPr anchor="b"/>
          <a:lstStyle>
            <a:lvl1pPr algn="l">
              <a:defRPr sz="107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151715" y="11447777"/>
            <a:ext cx="16803602" cy="3888486"/>
          </a:xfrm>
        </p:spPr>
        <p:txBody>
          <a:bodyPr/>
          <a:lstStyle>
            <a:lvl1pPr marL="0" indent="0">
              <a:buNone/>
              <a:defRPr sz="5400">
                <a:solidFill>
                  <a:schemeClr val="tx2"/>
                </a:solidFill>
              </a:defRPr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6564" y="26515823"/>
            <a:ext cx="9851546" cy="9488682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6560" y="26519286"/>
            <a:ext cx="25209710" cy="948522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8283" y="1920240"/>
            <a:ext cx="20729591" cy="2880360"/>
          </a:xfrm>
          <a:prstGeom prst="rect">
            <a:avLst/>
          </a:prstGeom>
        </p:spPr>
        <p:txBody>
          <a:bodyPr vert="horz" lIns="349758" tIns="174879" rIns="349758" bIns="174879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283" y="5778300"/>
            <a:ext cx="20729591" cy="18794207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554469" y="30819852"/>
            <a:ext cx="5998350" cy="1056132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rgbClr val="FFFFFF"/>
                </a:solidFill>
              </a:defRPr>
            </a:lvl1pPr>
          </a:lstStyle>
          <a:p>
            <a:fld id="{3EF54B48-1D64-42E8-B8DA-AEDC68F3020F}" type="datetimeFigureOut">
              <a:rPr lang="tr-TR" smtClean="0"/>
              <a:pPr/>
              <a:t>15.10.2020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5148" y="32996891"/>
            <a:ext cx="13021628" cy="144018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3800" cap="all" spc="765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55361" y="32396816"/>
            <a:ext cx="1386173" cy="264033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34976" tIns="34976" rIns="34976" bIns="34976" rtlCol="0" anchor="ctr">
            <a:normAutofit/>
          </a:bodyPr>
          <a:lstStyle>
            <a:lvl1pPr algn="ctr">
              <a:defRPr sz="6300">
                <a:solidFill>
                  <a:srgbClr val="FFFFFF"/>
                </a:solidFill>
              </a:defRPr>
            </a:lvl1pPr>
          </a:lstStyle>
          <a:p>
            <a:fld id="{C7C2D691-C22F-4550-956F-63D93376AD3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497580" rtl="0" eaLnBrk="1" latinLnBrk="0" hangingPunct="1">
        <a:spcBef>
          <a:spcPct val="0"/>
        </a:spcBef>
        <a:buNone/>
        <a:defRPr sz="10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ts val="3060"/>
        </a:spcBef>
        <a:buFont typeface="Arial" pitchFamily="34" charset="0"/>
        <a:buNone/>
        <a:defRPr sz="61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64540" indent="-664540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1538935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2413330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3287725" indent="-664540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4197096" indent="-664540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5176418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6050813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6855257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012688" y="589407"/>
            <a:ext cx="19568066" cy="1294322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7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BİTİRME </a:t>
            </a:r>
            <a:r>
              <a:rPr lang="en-US" sz="7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PROJES</a:t>
            </a:r>
            <a:r>
              <a:rPr lang="tr-TR" sz="7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 </a:t>
            </a:r>
            <a:r>
              <a:rPr lang="tr-TR" sz="7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BAŞLIĞI</a:t>
            </a:r>
            <a:endParaRPr lang="tr-TR" sz="7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568760" y="4058860"/>
            <a:ext cx="11817313" cy="7534678"/>
          </a:xfrm>
          <a:prstGeom prst="round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98131" y="4104706"/>
            <a:ext cx="3903441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GİRİŞ</a:t>
            </a:r>
            <a:endParaRPr lang="tr-TR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Yuvarlatılmış Dikdörtgen 15"/>
          <p:cNvSpPr/>
          <p:nvPr/>
        </p:nvSpPr>
        <p:spPr>
          <a:xfrm>
            <a:off x="616243" y="12025586"/>
            <a:ext cx="11817313" cy="907586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012688" y="12097594"/>
            <a:ext cx="7467452" cy="2694705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MOTİVASYON</a:t>
            </a:r>
            <a:endParaRPr lang="en-US" sz="5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</a:t>
            </a:r>
          </a:p>
          <a:p>
            <a:pPr algn="ctr"/>
            <a:r>
              <a:rPr lang="en-US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</a:t>
            </a:r>
            <a:r>
              <a:rPr lang="tr-TR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  <a:endParaRPr lang="tr-TR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Yuvarlatılmış Dikdörtgen 17"/>
          <p:cNvSpPr/>
          <p:nvPr/>
        </p:nvSpPr>
        <p:spPr>
          <a:xfrm>
            <a:off x="616243" y="21386626"/>
            <a:ext cx="11817313" cy="1375352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1866674" y="21458634"/>
            <a:ext cx="9334315" cy="269470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MATERYAL &amp; METOT</a:t>
            </a:r>
          </a:p>
          <a:p>
            <a:pPr algn="ctr"/>
            <a:r>
              <a:rPr lang="tr-TR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 </a:t>
            </a:r>
            <a:r>
              <a:rPr lang="tr-TR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tr-TR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tr-TR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TASARIM</a:t>
            </a:r>
            <a:endParaRPr lang="tr-TR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Yuvarlatılmış Dikdörtgen 19"/>
          <p:cNvSpPr/>
          <p:nvPr/>
        </p:nvSpPr>
        <p:spPr>
          <a:xfrm>
            <a:off x="12796721" y="24410962"/>
            <a:ext cx="11742066" cy="737526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15049847" y="24410962"/>
            <a:ext cx="7467452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TARTIŞMA</a:t>
            </a:r>
            <a:endParaRPr lang="tr-TR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745301" y="5040810"/>
            <a:ext cx="11464231" cy="3187147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Burada bitirme ödevi konusuna kısa bir giriş yapılmalıdır.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Edilgen cümleler kullanılmalıdır.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Bu kısma resim koymayınız.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Madde imleri kullanmayınız.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792263" y="14801162"/>
            <a:ext cx="11464232" cy="5649360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Bu projeyi ilginç kılan hususlar, projenin kullanım alanları, projenin çıktılarının faydaları bu kısımda vurgulanmalıdır.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Görsellik çok önemlidir.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Madde imleri kullanabilirsiniz.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 smtClean="0"/>
              <a:t>Resim/fotoğraf </a:t>
            </a:r>
            <a:r>
              <a:rPr lang="tr-TR" sz="4000" dirty="0"/>
              <a:t>kullanabilirsiniz.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Blok şema kullanabilirsiniz.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Formül kullanabilirsiniz.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Birden çok paragraf kullanabilirsiniz.</a:t>
            </a:r>
          </a:p>
        </p:txBody>
      </p:sp>
      <p:sp>
        <p:nvSpPr>
          <p:cNvPr id="26" name="Metin kutusu 25"/>
          <p:cNvSpPr txBox="1"/>
          <p:nvPr/>
        </p:nvSpPr>
        <p:spPr>
          <a:xfrm>
            <a:off x="745301" y="24338954"/>
            <a:ext cx="11464232" cy="5649360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Bitirme projenizi yaparken kullandığınız yöntem, cihazlar, yazılımlar ve metotlar bu kısımda </a:t>
            </a:r>
            <a:r>
              <a:rPr lang="tr-TR" sz="4000" dirty="0" smtClean="0"/>
              <a:t>açıkça belirtilmelidir</a:t>
            </a:r>
            <a:r>
              <a:rPr lang="tr-TR" sz="4000" dirty="0"/>
              <a:t>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Görsellik çok önemlidir.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Madde imleri kullanabilirsiniz.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 smtClean="0"/>
              <a:t>Resim/fotoğraf </a:t>
            </a:r>
            <a:r>
              <a:rPr lang="tr-TR" sz="4000" dirty="0"/>
              <a:t>kullanabilirsiniz</a:t>
            </a:r>
            <a:r>
              <a:rPr lang="tr-TR" sz="4000" dirty="0" smtClean="0"/>
              <a:t>. </a:t>
            </a:r>
            <a:r>
              <a:rPr lang="tr-TR" sz="4000" dirty="0"/>
              <a:t>(şiddetle tavsiye edilir</a:t>
            </a:r>
            <a:r>
              <a:rPr lang="tr-TR" sz="4000" dirty="0" smtClean="0"/>
              <a:t>)</a:t>
            </a:r>
            <a:endParaRPr lang="tr-TR" sz="4000" dirty="0"/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Blok şema kullanabilirsiniz. (şiddetle tavsiye edilir)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Birden çok paragraf kullanabilirsiniz.</a:t>
            </a:r>
          </a:p>
        </p:txBody>
      </p:sp>
      <p:sp>
        <p:nvSpPr>
          <p:cNvPr id="31" name="Yuvarlatılmış Dikdörtgen 30"/>
          <p:cNvSpPr/>
          <p:nvPr/>
        </p:nvSpPr>
        <p:spPr>
          <a:xfrm>
            <a:off x="12756006" y="3985326"/>
            <a:ext cx="11810464" cy="20168013"/>
          </a:xfrm>
          <a:prstGeom prst="round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Metin kutusu 31"/>
          <p:cNvSpPr txBox="1"/>
          <p:nvPr/>
        </p:nvSpPr>
        <p:spPr>
          <a:xfrm>
            <a:off x="14169749" y="4032698"/>
            <a:ext cx="9334315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SONUÇLAR</a:t>
            </a:r>
            <a:endParaRPr lang="tr-TR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1145825" y="2232498"/>
            <a:ext cx="23220363" cy="1386655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SOYAD</a:t>
            </a:r>
          </a:p>
          <a:p>
            <a:pPr algn="ctr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Danışman: Unvan Ad SOYAD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6" name="Resim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761" y="262098"/>
            <a:ext cx="3127826" cy="3184900"/>
          </a:xfrm>
          <a:prstGeom prst="rect">
            <a:avLst/>
          </a:prstGeom>
        </p:spPr>
      </p:pic>
      <p:sp>
        <p:nvSpPr>
          <p:cNvPr id="27" name="Metin kutusu 26"/>
          <p:cNvSpPr txBox="1"/>
          <p:nvPr/>
        </p:nvSpPr>
        <p:spPr>
          <a:xfrm>
            <a:off x="12889607" y="25419074"/>
            <a:ext cx="11534954" cy="5033807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 smtClean="0"/>
              <a:t>Projenizde hedeflerinize ne ölçüde ulaştınız</a:t>
            </a:r>
            <a:r>
              <a:rPr lang="en-US" sz="4000" dirty="0" smtClean="0"/>
              <a:t>?</a:t>
            </a:r>
            <a:endParaRPr lang="tr-TR" sz="4000" dirty="0"/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 smtClean="0"/>
              <a:t>Projenin </a:t>
            </a:r>
            <a:r>
              <a:rPr lang="tr-TR" sz="4000" dirty="0"/>
              <a:t>tamamlanamayan kısımları nelerdir</a:t>
            </a:r>
            <a:r>
              <a:rPr lang="tr-TR" sz="4000" dirty="0" smtClean="0"/>
              <a:t>?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Projenin zorlukları nelerdi</a:t>
            </a:r>
            <a:r>
              <a:rPr lang="tr-TR" sz="4000" dirty="0" smtClean="0"/>
              <a:t>?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 smtClean="0"/>
              <a:t>Projenizde beklediğinizin dışında bir sonuca ulaştıysanız nedenleri neler olabilir</a:t>
            </a:r>
            <a:r>
              <a:rPr lang="en-US" sz="4000" dirty="0" smtClean="0"/>
              <a:t>?</a:t>
            </a:r>
            <a:endParaRPr lang="tr-TR" sz="4000" dirty="0"/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Bu projenin devamı olarak ileriki aşamalarda daha ne gibi çalışmalar yürütülebilir</a:t>
            </a:r>
            <a:r>
              <a:rPr lang="tr-TR" sz="4000" dirty="0" smtClean="0"/>
              <a:t>?</a:t>
            </a:r>
            <a:endParaRPr lang="en-US" sz="4000" dirty="0" smtClean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4000" dirty="0" err="1"/>
              <a:t>v</a:t>
            </a:r>
            <a:r>
              <a:rPr lang="en-US" sz="4000" dirty="0" err="1" smtClean="0"/>
              <a:t>.b</a:t>
            </a:r>
            <a:r>
              <a:rPr lang="en-US" sz="4000" dirty="0" smtClean="0"/>
              <a:t>.</a:t>
            </a:r>
            <a:endParaRPr lang="tr-TR" sz="4000" dirty="0"/>
          </a:p>
        </p:txBody>
      </p:sp>
      <p:sp>
        <p:nvSpPr>
          <p:cNvPr id="37" name="Metin kutusu 36"/>
          <p:cNvSpPr txBox="1"/>
          <p:nvPr/>
        </p:nvSpPr>
        <p:spPr>
          <a:xfrm>
            <a:off x="12857163" y="5105332"/>
            <a:ext cx="11625732" cy="13482273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Bitirme ödevinizde elde ettiğiniz sonuçlar bu kısımda yer alacaktır</a:t>
            </a:r>
            <a:r>
              <a:rPr lang="tr-TR" sz="4000" dirty="0" smtClean="0"/>
              <a:t>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Görsellik çok önemlidir. Mümkün olan en az cümle ve en çok </a:t>
            </a:r>
            <a:r>
              <a:rPr lang="tr-TR" sz="4000" b="1" u="sng" dirty="0"/>
              <a:t>resim</a:t>
            </a:r>
            <a:r>
              <a:rPr lang="tr-TR" sz="4000" dirty="0"/>
              <a:t>, </a:t>
            </a:r>
            <a:r>
              <a:rPr lang="tr-TR" sz="4000" b="1" u="sng" dirty="0"/>
              <a:t>grafik</a:t>
            </a:r>
            <a:r>
              <a:rPr lang="tr-TR" sz="4000" dirty="0"/>
              <a:t> ve </a:t>
            </a:r>
            <a:r>
              <a:rPr lang="tr-TR" sz="4000" b="1" u="sng" dirty="0"/>
              <a:t>tablo</a:t>
            </a:r>
            <a:r>
              <a:rPr lang="tr-TR" sz="4000" dirty="0"/>
              <a:t> ile sonuçlar ifade edilmelidir. Gerekli cümleleri sunum yaparken kullanmayı tercih ediniz</a:t>
            </a:r>
            <a:r>
              <a:rPr lang="tr-TR" sz="4000" dirty="0" smtClean="0"/>
              <a:t>.</a:t>
            </a:r>
            <a:endParaRPr lang="tr-TR" sz="4000" dirty="0"/>
          </a:p>
          <a:p>
            <a:pPr algn="just"/>
            <a:endParaRPr lang="tr-TR" sz="3400" dirty="0"/>
          </a:p>
          <a:p>
            <a:pPr marL="406215" indent="-406215" algn="just">
              <a:buFont typeface="Arial" pitchFamily="34" charset="0"/>
              <a:buChar char="•"/>
            </a:pPr>
            <a:endParaRPr lang="tr-TR" sz="3400" dirty="0"/>
          </a:p>
          <a:p>
            <a:pPr marL="406215" indent="-406215" algn="just">
              <a:buFont typeface="Arial" pitchFamily="34" charset="0"/>
              <a:buChar char="•"/>
            </a:pPr>
            <a:endParaRPr lang="tr-TR" sz="3400" dirty="0"/>
          </a:p>
          <a:p>
            <a:pPr algn="ctr"/>
            <a:r>
              <a:rPr lang="tr-TR" sz="5100" b="1" u="sng" dirty="0"/>
              <a:t>ÖNEMLİ UYARILAR</a:t>
            </a:r>
          </a:p>
          <a:p>
            <a:pPr marL="406215" indent="-406215" algn="just">
              <a:buFont typeface="Arial" pitchFamily="34" charset="0"/>
              <a:buChar char="•"/>
            </a:pPr>
            <a:endParaRPr lang="tr-TR" sz="3400" dirty="0"/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400" dirty="0" smtClean="0"/>
              <a:t>BU </a:t>
            </a:r>
            <a:r>
              <a:rPr lang="tr-TR" sz="3400" dirty="0"/>
              <a:t>POSTER BİR ÖRNEKTİR. ANA HATLAR SABİT KALMAK KOŞULU İLE KAĞIT BOYUTUNU DEĞİŞTİRMEDEN </a:t>
            </a:r>
            <a:r>
              <a:rPr lang="en-US" sz="3400" dirty="0" smtClean="0"/>
              <a:t>(70 cm x 100 cm)</a:t>
            </a:r>
            <a:r>
              <a:rPr lang="tr-TR" sz="3400" dirty="0" smtClean="0"/>
              <a:t>KENDİ </a:t>
            </a:r>
            <a:r>
              <a:rPr lang="tr-TR" sz="3400" dirty="0"/>
              <a:t>POSTERİNİZİ </a:t>
            </a:r>
            <a:r>
              <a:rPr lang="en-US" sz="3400" dirty="0" smtClean="0"/>
              <a:t>D</a:t>
            </a:r>
            <a:r>
              <a:rPr lang="tr-TR" sz="3400" dirty="0" smtClean="0"/>
              <a:t>İLEDİĞİNİZ </a:t>
            </a:r>
            <a:r>
              <a:rPr lang="tr-TR" sz="3400" dirty="0"/>
              <a:t>RENK, YAZI TİPİ VE DÜZENDE OLUŞTURABİLİRSİNİZ. 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400" dirty="0" smtClean="0"/>
              <a:t>POSTERİNİZİ RENKLİ </a:t>
            </a:r>
            <a:r>
              <a:rPr lang="tr-TR" sz="3400" dirty="0"/>
              <a:t>BASTIRINIZ.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400" dirty="0"/>
              <a:t>YAZILAR EN AZ 1 METRE UZAKLIKTAN OKUNUYOR OLMALIDIR. 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400" dirty="0"/>
              <a:t>POSTERİNİZ </a:t>
            </a:r>
            <a:r>
              <a:rPr lang="tr-TR" sz="3400" dirty="0" smtClean="0"/>
              <a:t>70 </a:t>
            </a:r>
            <a:r>
              <a:rPr lang="tr-TR" sz="3400" dirty="0"/>
              <a:t>CM  X </a:t>
            </a:r>
            <a:r>
              <a:rPr lang="tr-TR" sz="3400" dirty="0" smtClean="0"/>
              <a:t>100 </a:t>
            </a:r>
            <a:r>
              <a:rPr lang="tr-TR" sz="3400" dirty="0"/>
              <a:t>CM (EN X BOY) OLMALIDIR.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400" b="1" i="1" u="sng" dirty="0"/>
              <a:t>ORİJİNAL POSTERİNİZİ BASTIRMADAN ÖNCE A4 BOYUTUNDA ÖLÇEKLENDİRİLMİŞ ÇIKTISINI ALIP KONTROL </a:t>
            </a:r>
            <a:r>
              <a:rPr lang="tr-TR" sz="3400" b="1" i="1" u="sng" dirty="0" smtClean="0"/>
              <a:t>ETMENİZ ÖNERİLİR.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400" dirty="0" smtClean="0"/>
              <a:t>RESİMLER VE FOTOĞRAFLAR VARSA NET OLMALIDIR.</a:t>
            </a:r>
            <a:endParaRPr lang="tr-TR" sz="3400" dirty="0"/>
          </a:p>
          <a:p>
            <a:pPr marL="406215" indent="-406215" algn="just">
              <a:buFont typeface="Arial" pitchFamily="34" charset="0"/>
              <a:buChar char="•"/>
            </a:pPr>
            <a:endParaRPr lang="tr-TR" sz="3400" dirty="0"/>
          </a:p>
        </p:txBody>
      </p:sp>
      <p:sp>
        <p:nvSpPr>
          <p:cNvPr id="38" name="Yuvarlatılmış Dikdörtgen 37"/>
          <p:cNvSpPr/>
          <p:nvPr/>
        </p:nvSpPr>
        <p:spPr>
          <a:xfrm>
            <a:off x="12831234" y="31971802"/>
            <a:ext cx="11764174" cy="316835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15147297" y="31971802"/>
            <a:ext cx="7467452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</a:t>
            </a:r>
            <a:endParaRPr lang="tr-TR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12947942" y="33051922"/>
            <a:ext cx="11534953" cy="1340488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en-US" sz="4000" dirty="0"/>
              <a:t>P</a:t>
            </a:r>
            <a:r>
              <a:rPr lang="tr-TR" sz="4000" dirty="0" err="1"/>
              <a:t>rojenizde</a:t>
            </a:r>
            <a:r>
              <a:rPr lang="tr-TR" sz="4000" dirty="0"/>
              <a:t> size destek veren kurum, kuruluş ve kişilere teşekkür </a:t>
            </a:r>
            <a:r>
              <a:rPr lang="en-US" sz="4000" dirty="0" err="1"/>
              <a:t>etmelisiniz</a:t>
            </a:r>
            <a:r>
              <a:rPr lang="en-US" sz="4000" dirty="0"/>
              <a:t>.</a:t>
            </a:r>
            <a:endParaRPr lang="tr-TR" sz="4000" dirty="0"/>
          </a:p>
        </p:txBody>
      </p:sp>
      <p:sp>
        <p:nvSpPr>
          <p:cNvPr id="28" name="Metin kutusu 1"/>
          <p:cNvSpPr txBox="1"/>
          <p:nvPr/>
        </p:nvSpPr>
        <p:spPr>
          <a:xfrm>
            <a:off x="0" y="35391973"/>
            <a:ext cx="25203149" cy="555658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2900" b="1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SÜLEYMAN DEMİREL ÜNİVERSİTESİ </a:t>
            </a:r>
            <a:r>
              <a:rPr lang="tr-TR" sz="2900" b="1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900" b="1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ELEKTRİK-ELEKTRONİK </a:t>
            </a:r>
            <a:r>
              <a:rPr lang="tr-TR" sz="2900" b="1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MÜHENDİSLİĞİ </a:t>
            </a:r>
            <a:r>
              <a:rPr lang="tr-TR" sz="2900" b="1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BÖLÜMÜ </a:t>
            </a:r>
            <a:r>
              <a:rPr lang="tr-TR" sz="2900" b="1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2020-2021 </a:t>
            </a:r>
            <a:r>
              <a:rPr lang="tr-TR" sz="2900" b="1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ÖĞRETİM YILI BİTİRME PROJELERİ SERGİSİ</a:t>
            </a:r>
          </a:p>
        </p:txBody>
      </p:sp>
    </p:spTree>
    <p:extLst>
      <p:ext uri="{BB962C8B-B14F-4D97-AF65-F5344CB8AC3E}">
        <p14:creationId xmlns:p14="http://schemas.microsoft.com/office/powerpoint/2010/main" xmlns="" val="371274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127</TotalTime>
  <Words>320</Words>
  <Application>Microsoft Office PowerPoint</Application>
  <PresentationFormat>Özel</PresentationFormat>
  <Paragraphs>51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Angles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Evren</dc:creator>
  <cp:lastModifiedBy>pc</cp:lastModifiedBy>
  <cp:revision>18</cp:revision>
  <dcterms:created xsi:type="dcterms:W3CDTF">2013-05-02T06:52:20Z</dcterms:created>
  <dcterms:modified xsi:type="dcterms:W3CDTF">2020-10-15T19:25:19Z</dcterms:modified>
</cp:coreProperties>
</file>