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1599525" cy="32399288"/>
  <p:notesSz cx="6715125" cy="9239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0" userDrawn="1">
          <p15:clr>
            <a:srgbClr val="A4A3A4"/>
          </p15:clr>
        </p15:guide>
        <p15:guide id="2" orient="horz" pos="19877" userDrawn="1">
          <p15:clr>
            <a:srgbClr val="A4A3A4"/>
          </p15:clr>
        </p15:guide>
        <p15:guide id="3" orient="horz" pos="2114" userDrawn="1">
          <p15:clr>
            <a:srgbClr val="A4A3A4"/>
          </p15:clr>
        </p15:guide>
        <p15:guide id="4" pos="68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46D2"/>
    <a:srgbClr val="FF0000"/>
    <a:srgbClr val="698ED9"/>
    <a:srgbClr val="A7C4FF"/>
    <a:srgbClr val="003064"/>
    <a:srgbClr val="003399"/>
    <a:srgbClr val="002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2766" y="108"/>
      </p:cViewPr>
      <p:guideLst>
        <p:guide orient="horz" pos="4760"/>
        <p:guide orient="horz" pos="19877"/>
        <p:guide orient="horz" pos="2114"/>
        <p:guide pos="68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3450" y="692150"/>
            <a:ext cx="230981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noProof="0"/>
              <a:t>Click to edit Master text styles</a:t>
            </a:r>
          </a:p>
          <a:p>
            <a:pPr lvl="1"/>
            <a:r>
              <a:rPr lang="en-US" altLang="tr-TR" noProof="0"/>
              <a:t>Second level</a:t>
            </a:r>
          </a:p>
          <a:p>
            <a:pPr lvl="2"/>
            <a:r>
              <a:rPr lang="en-US" altLang="tr-TR" noProof="0"/>
              <a:t>Third level</a:t>
            </a:r>
          </a:p>
          <a:p>
            <a:pPr lvl="3"/>
            <a:r>
              <a:rPr lang="en-US" altLang="tr-TR" noProof="0"/>
              <a:t>Fourth level</a:t>
            </a:r>
          </a:p>
          <a:p>
            <a:pPr lvl="4"/>
            <a:r>
              <a:rPr lang="en-US" altLang="tr-TR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5D04D28-9C89-4A89-819E-314CF1F694C4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2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30271" algn="l" rtl="0" eaLnBrk="0" fontAlgn="base" hangingPunct="0">
      <a:spcBef>
        <a:spcPct val="30000"/>
      </a:spcBef>
      <a:spcAft>
        <a:spcPct val="0"/>
      </a:spcAft>
      <a:defRPr sz="112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860542" algn="l" rtl="0" eaLnBrk="0" fontAlgn="base" hangingPunct="0">
      <a:spcBef>
        <a:spcPct val="30000"/>
      </a:spcBef>
      <a:spcAft>
        <a:spcPct val="0"/>
      </a:spcAft>
      <a:defRPr sz="112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290813" algn="l" rtl="0" eaLnBrk="0" fontAlgn="base" hangingPunct="0">
      <a:spcBef>
        <a:spcPct val="30000"/>
      </a:spcBef>
      <a:spcAft>
        <a:spcPct val="0"/>
      </a:spcAft>
      <a:defRPr sz="112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721084" algn="l" rtl="0" eaLnBrk="0" fontAlgn="base" hangingPunct="0">
      <a:spcBef>
        <a:spcPct val="30000"/>
      </a:spcBef>
      <a:spcAft>
        <a:spcPct val="0"/>
      </a:spcAft>
      <a:defRPr sz="1129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151355" algn="l" defTabSz="860542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6pPr>
    <a:lvl7pPr marL="2581626" algn="l" defTabSz="860542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7pPr>
    <a:lvl8pPr marL="3011896" algn="l" defTabSz="860542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8pPr>
    <a:lvl9pPr marL="3442167" algn="l" defTabSz="860542" rtl="0" eaLnBrk="1" latinLnBrk="0" hangingPunct="1">
      <a:defRPr sz="11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3AF63B81-6444-4AC8-BB84-0FBBD6B27414}" type="slidenum">
              <a:rPr lang="en-US" altLang="tr-TR" sz="1200"/>
              <a:pPr algn="r"/>
              <a:t>1</a:t>
            </a:fld>
            <a:endParaRPr lang="en-US" altLang="tr-TR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3450" y="692150"/>
            <a:ext cx="2309813" cy="346551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61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71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3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92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27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562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4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84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95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90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89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postersession.com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2B4F27C7-E210-E420-24D5-0B57716C9495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16336724" y="31903519"/>
          <a:ext cx="4435556" cy="157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13" imgW="8833104" imgH="310896" progId="CorelDRAW.Graphic.13">
                  <p:embed/>
                </p:oleObj>
              </mc:Choice>
              <mc:Fallback>
                <p:oleObj name="CorelDRAW" r:id="rId13" imgW="8833104" imgH="310896" progId="CorelDRAW.Graphic.13">
                  <p:embed/>
                  <p:pic>
                    <p:nvPicPr>
                      <p:cNvPr id="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6724" y="31903519"/>
                        <a:ext cx="4435556" cy="1571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4">
            <a:extLst>
              <a:ext uri="{FF2B5EF4-FFF2-40B4-BE49-F238E27FC236}">
                <a16:creationId xmlns:a16="http://schemas.microsoft.com/office/drawing/2014/main" id="{AA55C0C6-6221-EE94-8431-53D525B878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124594" y="32073539"/>
            <a:ext cx="393214" cy="144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defTabSz="3497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defTabSz="3497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defTabSz="3497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defTabSz="3497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defTabSz="3497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349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349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349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349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71">
                <a:hlinkClick r:id="rId15"/>
              </a:rPr>
              <a:t>www.postersession.com</a:t>
            </a:r>
            <a:endParaRPr lang="en-US" altLang="tr-TR" sz="171"/>
          </a:p>
        </p:txBody>
      </p:sp>
    </p:spTree>
    <p:extLst>
      <p:ext uri="{BB962C8B-B14F-4D97-AF65-F5344CB8AC3E}">
        <p14:creationId xmlns:p14="http://schemas.microsoft.com/office/powerpoint/2010/main" val="376303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50"/>
          <p:cNvSpPr>
            <a:spLocks noChangeArrowheads="1"/>
          </p:cNvSpPr>
          <p:nvPr/>
        </p:nvSpPr>
        <p:spPr bwMode="auto">
          <a:xfrm>
            <a:off x="11012710" y="6512242"/>
            <a:ext cx="10162962" cy="23121744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 sz="5914"/>
          </a:p>
        </p:txBody>
      </p:sp>
      <p:sp>
        <p:nvSpPr>
          <p:cNvPr id="3075" name="AutoShape 4"/>
          <p:cNvSpPr>
            <a:spLocks noChangeArrowheads="1"/>
          </p:cNvSpPr>
          <p:nvPr/>
        </p:nvSpPr>
        <p:spPr bwMode="auto">
          <a:xfrm>
            <a:off x="374869" y="6485030"/>
            <a:ext cx="10162962" cy="23148956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 sz="5914"/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517741" y="8047096"/>
            <a:ext cx="9801019" cy="1717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tr-TR" sz="1886">
                <a:latin typeface="Times New Roman" panose="02020603050405020304" pitchFamily="18" charset="0"/>
              </a:rPr>
              <a:t>70x100 </a:t>
            </a:r>
            <a:r>
              <a:rPr lang="tr-TR" altLang="tr-TR" sz="1886">
                <a:latin typeface="Times New Roman" panose="02020603050405020304" pitchFamily="18" charset="0"/>
              </a:rPr>
              <a:t>c</a:t>
            </a:r>
            <a:r>
              <a:rPr lang="en-US" altLang="tr-TR" sz="1886">
                <a:latin typeface="Times New Roman" panose="02020603050405020304" pitchFamily="18" charset="0"/>
              </a:rPr>
              <a:t>m</a:t>
            </a:r>
            <a:r>
              <a:rPr lang="tr-TR" altLang="tr-TR" sz="1886">
                <a:latin typeface="Times New Roman" panose="02020603050405020304" pitchFamily="18" charset="0"/>
              </a:rPr>
              <a:t> DİKEY</a:t>
            </a:r>
            <a:r>
              <a:rPr lang="en-US" altLang="tr-TR" sz="1886">
                <a:latin typeface="Times New Roman" panose="02020603050405020304" pitchFamily="18" charset="0"/>
              </a:rPr>
              <a:t> poster.</a:t>
            </a:r>
            <a:endParaRPr lang="tr-TR" altLang="tr-TR" sz="1886">
              <a:latin typeface="Times New Roman" panose="02020603050405020304" pitchFamily="18" charset="0"/>
            </a:endParaRPr>
          </a:p>
          <a:p>
            <a:pPr algn="l">
              <a:lnSpc>
                <a:spcPct val="95000"/>
              </a:lnSpc>
            </a:pPr>
            <a:endParaRPr lang="tr-TR" altLang="tr-TR" sz="1886">
              <a:latin typeface="Times New Roman" panose="02020603050405020304" pitchFamily="18" charset="0"/>
            </a:endParaRPr>
          </a:p>
          <a:p>
            <a:pPr algn="l">
              <a:lnSpc>
                <a:spcPct val="95000"/>
              </a:lnSpc>
            </a:pPr>
            <a:r>
              <a:rPr lang="tr-TR" altLang="tr-TR" sz="1886">
                <a:latin typeface="Times New Roman" panose="02020603050405020304" pitchFamily="18" charset="0"/>
              </a:rPr>
              <a:t>Posterin zemini ve şekillerin, metinlerin yerleşimi hazırlayan kişilere aittir. Bu şablon sadece boyut ve hazırlamak için kullanılabilecek programı göstermek amaçlıdır. Sadece bilgi amaçlı kullanım içindir. Tasarım değiştirilebilir.</a:t>
            </a:r>
            <a:endParaRPr lang="en-US" altLang="tr-TR" sz="1886">
              <a:latin typeface="Times New Roman" panose="02020603050405020304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tr-TR" sz="1886">
              <a:latin typeface="Times New Roman" panose="02020603050405020304" pitchFamily="18" charset="0"/>
            </a:endParaRP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1512402" y="22138357"/>
            <a:ext cx="7587184" cy="973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5914" b="1"/>
              <a:t>Materyal ve Yöntem</a:t>
            </a:r>
            <a:endParaRPr lang="en-US" altLang="tr-TR" sz="5914" b="1"/>
          </a:p>
        </p:txBody>
      </p:sp>
      <p:sp>
        <p:nvSpPr>
          <p:cNvPr id="3078" name="Text Box 11"/>
          <p:cNvSpPr txBox="1">
            <a:spLocks noChangeArrowheads="1"/>
          </p:cNvSpPr>
          <p:nvPr/>
        </p:nvSpPr>
        <p:spPr bwMode="auto">
          <a:xfrm>
            <a:off x="13536782" y="20660652"/>
            <a:ext cx="4838598" cy="973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5914" b="1"/>
              <a:t>SONUÇ</a:t>
            </a:r>
            <a:endParaRPr lang="en-US" altLang="tr-TR" sz="5914" b="1"/>
          </a:p>
        </p:txBody>
      </p:sp>
      <p:sp>
        <p:nvSpPr>
          <p:cNvPr id="3079" name="AutoShape 13"/>
          <p:cNvSpPr>
            <a:spLocks noChangeArrowheads="1"/>
          </p:cNvSpPr>
          <p:nvPr/>
        </p:nvSpPr>
        <p:spPr bwMode="auto">
          <a:xfrm>
            <a:off x="336771" y="2842473"/>
            <a:ext cx="20925986" cy="3213940"/>
          </a:xfrm>
          <a:prstGeom prst="roundRect">
            <a:avLst>
              <a:gd name="adj" fmla="val 1087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2442" tIns="31221" rIns="62442" bIns="31221" anchor="ctr"/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 sz="5914">
              <a:solidFill>
                <a:schemeClr val="bg1"/>
              </a:solidFill>
            </a:endParaRPr>
          </a:p>
        </p:txBody>
      </p:sp>
      <p:sp>
        <p:nvSpPr>
          <p:cNvPr id="3080" name="Text Box 14"/>
          <p:cNvSpPr txBox="1">
            <a:spLocks noChangeArrowheads="1"/>
          </p:cNvSpPr>
          <p:nvPr/>
        </p:nvSpPr>
        <p:spPr bwMode="auto">
          <a:xfrm>
            <a:off x="785796" y="3479275"/>
            <a:ext cx="20138149" cy="1382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8571" b="1" dirty="0"/>
              <a:t>ÇALIŞMANIN BAŞLIĞI</a:t>
            </a:r>
            <a:endParaRPr lang="en-US" altLang="tr-TR" sz="8571" b="1" dirty="0"/>
          </a:p>
        </p:txBody>
      </p:sp>
      <p:sp>
        <p:nvSpPr>
          <p:cNvPr id="3081" name="Text Box 16"/>
          <p:cNvSpPr txBox="1">
            <a:spLocks noChangeArrowheads="1"/>
          </p:cNvSpPr>
          <p:nvPr/>
        </p:nvSpPr>
        <p:spPr bwMode="auto">
          <a:xfrm>
            <a:off x="336770" y="2842473"/>
            <a:ext cx="2699600" cy="1883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tr-TR" sz="5914" b="1"/>
              <a:t>Logo</a:t>
            </a:r>
            <a:endParaRPr lang="tr-TR" altLang="tr-TR" sz="5914" b="1"/>
          </a:p>
          <a:p>
            <a:pPr eaLnBrk="1" hangingPunct="1">
              <a:spcBef>
                <a:spcPct val="50000"/>
              </a:spcBef>
            </a:pPr>
            <a:r>
              <a:rPr lang="tr-TR" altLang="tr-TR" sz="2057" b="1"/>
              <a:t>Zorunlu değil!</a:t>
            </a:r>
            <a:endParaRPr lang="en-US" altLang="tr-TR" sz="2057" b="1"/>
          </a:p>
          <a:p>
            <a:pPr eaLnBrk="1" hangingPunct="1">
              <a:spcBef>
                <a:spcPct val="50000"/>
              </a:spcBef>
            </a:pPr>
            <a:endParaRPr lang="en-US" altLang="tr-TR" sz="1886">
              <a:solidFill>
                <a:srgbClr val="FF0000"/>
              </a:solidFill>
            </a:endParaRPr>
          </a:p>
        </p:txBody>
      </p:sp>
      <p:sp>
        <p:nvSpPr>
          <p:cNvPr id="3082" name="Text Box 19"/>
          <p:cNvSpPr txBox="1">
            <a:spLocks noChangeArrowheads="1"/>
          </p:cNvSpPr>
          <p:nvPr/>
        </p:nvSpPr>
        <p:spPr bwMode="auto">
          <a:xfrm>
            <a:off x="11486228" y="14238217"/>
            <a:ext cx="4087500" cy="748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4457" b="1" i="1"/>
              <a:t>Şekil</a:t>
            </a:r>
            <a:r>
              <a:rPr lang="en-US" altLang="tr-TR" sz="4457" b="1" i="1"/>
              <a:t> #1</a:t>
            </a:r>
          </a:p>
        </p:txBody>
      </p:sp>
      <p:sp>
        <p:nvSpPr>
          <p:cNvPr id="3083" name="Text Box 25"/>
          <p:cNvSpPr txBox="1">
            <a:spLocks noChangeArrowheads="1"/>
          </p:cNvSpPr>
          <p:nvPr/>
        </p:nvSpPr>
        <p:spPr bwMode="auto">
          <a:xfrm>
            <a:off x="16541176" y="14213725"/>
            <a:ext cx="4087500" cy="748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4457" b="1" i="1"/>
              <a:t>Şekil</a:t>
            </a:r>
            <a:r>
              <a:rPr lang="en-US" altLang="tr-TR" sz="4457" b="1" i="1"/>
              <a:t> #2</a:t>
            </a:r>
          </a:p>
        </p:txBody>
      </p:sp>
      <p:sp>
        <p:nvSpPr>
          <p:cNvPr id="3084" name="AutoShape 26"/>
          <p:cNvSpPr>
            <a:spLocks noChangeArrowheads="1"/>
          </p:cNvSpPr>
          <p:nvPr/>
        </p:nvSpPr>
        <p:spPr bwMode="auto">
          <a:xfrm>
            <a:off x="16558866" y="15549917"/>
            <a:ext cx="4124239" cy="3679294"/>
          </a:xfrm>
          <a:prstGeom prst="flowChar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 sz="5914"/>
          </a:p>
        </p:txBody>
      </p:sp>
      <p:sp>
        <p:nvSpPr>
          <p:cNvPr id="3085" name="Text Box 27"/>
          <p:cNvSpPr txBox="1">
            <a:spLocks noChangeArrowheads="1"/>
          </p:cNvSpPr>
          <p:nvPr/>
        </p:nvSpPr>
        <p:spPr bwMode="auto">
          <a:xfrm>
            <a:off x="14050441" y="26131493"/>
            <a:ext cx="4087500" cy="748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4457" dirty="0"/>
              <a:t>Kaynaklar …</a:t>
            </a:r>
            <a:endParaRPr lang="en-US" altLang="tr-TR" sz="4457" dirty="0"/>
          </a:p>
        </p:txBody>
      </p:sp>
      <p:sp>
        <p:nvSpPr>
          <p:cNvPr id="3086" name="Rectangle 35"/>
          <p:cNvSpPr>
            <a:spLocks noChangeArrowheads="1"/>
          </p:cNvSpPr>
          <p:nvPr/>
        </p:nvSpPr>
        <p:spPr bwMode="auto">
          <a:xfrm>
            <a:off x="11429081" y="15292748"/>
            <a:ext cx="4499788" cy="45093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2442" tIns="31221" rIns="62442" bIns="31221" anchor="ctr"/>
          <a:lstStyle>
            <a:lvl1pPr algn="ctr" defTabSz="7286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7286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7286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7286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7286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7286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7286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7286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7286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z="3000">
                <a:latin typeface="Times New Roman" panose="02020603050405020304" pitchFamily="18" charset="0"/>
              </a:rPr>
              <a:t>Şekil ya da Resim</a:t>
            </a:r>
            <a:endParaRPr lang="en-US" altLang="tr-TR" sz="3000">
              <a:latin typeface="Times New Roman" panose="02020603050405020304" pitchFamily="18" charset="0"/>
            </a:endParaRPr>
          </a:p>
        </p:txBody>
      </p:sp>
      <p:sp>
        <p:nvSpPr>
          <p:cNvPr id="3087" name="Text Box 36"/>
          <p:cNvSpPr txBox="1">
            <a:spLocks noChangeArrowheads="1"/>
          </p:cNvSpPr>
          <p:nvPr/>
        </p:nvSpPr>
        <p:spPr bwMode="auto">
          <a:xfrm>
            <a:off x="611628" y="23199692"/>
            <a:ext cx="9437716" cy="530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771" tIns="20885" rIns="41771" bIns="20885">
            <a:spAutoFit/>
          </a:bodyPr>
          <a:lstStyle>
            <a:lvl1pPr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tr-TR" sz="2143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algn="l">
              <a:lnSpc>
                <a:spcPct val="95000"/>
              </a:lnSpc>
            </a:pPr>
            <a:endParaRPr lang="en-US" altLang="tr-TR" sz="2143">
              <a:latin typeface="Times New Roman" panose="02020603050405020304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tr-TR" sz="2143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tr-TR" sz="2143" b="1">
              <a:latin typeface="Times New Roman" panose="02020603050405020304" pitchFamily="18" charset="0"/>
            </a:endParaRPr>
          </a:p>
          <a:p>
            <a:pPr algn="l"/>
            <a:endParaRPr lang="en-US" altLang="tr-TR" sz="1628">
              <a:latin typeface="Times New Roman" panose="02020603050405020304" pitchFamily="18" charset="0"/>
            </a:endParaRPr>
          </a:p>
        </p:txBody>
      </p:sp>
      <p:sp>
        <p:nvSpPr>
          <p:cNvPr id="3088" name="Text Box 38"/>
          <p:cNvSpPr txBox="1">
            <a:spLocks noChangeArrowheads="1"/>
          </p:cNvSpPr>
          <p:nvPr/>
        </p:nvSpPr>
        <p:spPr bwMode="auto">
          <a:xfrm>
            <a:off x="11261717" y="26742937"/>
            <a:ext cx="9096184" cy="279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771" tIns="20885" rIns="41771" bIns="20885">
            <a:spAutoFit/>
          </a:bodyPr>
          <a:lstStyle>
            <a:lvl1pPr marL="273050" indent="-27305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17525" indent="-27305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62000" indent="-27305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003300" indent="-27305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247775" indent="-274638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704975" indent="-274638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162175" indent="-274638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619375" indent="-274638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076575" indent="-274638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5000"/>
              </a:lnSpc>
            </a:pPr>
            <a:endParaRPr lang="en-US" altLang="tr-TR" sz="1886" b="1" u="sng" dirty="0">
              <a:latin typeface="Times New Roman" panose="02020603050405020304" pitchFamily="18" charset="0"/>
            </a:endParaRPr>
          </a:p>
          <a:p>
            <a:pPr algn="l">
              <a:lnSpc>
                <a:spcPct val="95000"/>
              </a:lnSpc>
              <a:buFontTx/>
              <a:buAutoNum type="arabicPeriod"/>
            </a:pPr>
            <a:r>
              <a:rPr lang="en-US" altLang="tr-TR" sz="1886" b="1" dirty="0">
                <a:latin typeface="Times New Roman" panose="02020603050405020304" pitchFamily="18" charset="0"/>
              </a:rPr>
              <a:t>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Tx/>
              <a:buAutoNum type="arabicPeriod"/>
            </a:pPr>
            <a:r>
              <a:rPr lang="en-US" altLang="tr-TR" sz="1886" b="1" dirty="0">
                <a:latin typeface="Times New Roman" panose="02020603050405020304" pitchFamily="18" charset="0"/>
              </a:rPr>
              <a:t>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r>
              <a:rPr lang="en-US" altLang="tr-TR" sz="1886" b="1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r>
              <a:rPr lang="en-US" altLang="tr-TR" sz="1886" b="1" dirty="0">
                <a:latin typeface="Times New Roman" panose="02020603050405020304" pitchFamily="18" charset="0"/>
              </a:rPr>
              <a:t>Xxxxxxxxxxxxxxxxxxxxxxxxxxxxxxxxxxxxxxxxxxxxxxxxxxxxxxxxxxxxxxxxxxxxxxxxxxxxxxxxxxx</a:t>
            </a:r>
          </a:p>
          <a:p>
            <a:pPr algn="l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endParaRPr lang="en-US" altLang="tr-TR" sz="1886" b="1" dirty="0">
              <a:latin typeface="Times New Roman" panose="02020603050405020304" pitchFamily="18" charset="0"/>
            </a:endParaRPr>
          </a:p>
        </p:txBody>
      </p:sp>
      <p:sp>
        <p:nvSpPr>
          <p:cNvPr id="3089" name="Text Box 39"/>
          <p:cNvSpPr txBox="1">
            <a:spLocks noChangeArrowheads="1"/>
          </p:cNvSpPr>
          <p:nvPr/>
        </p:nvSpPr>
        <p:spPr bwMode="auto">
          <a:xfrm>
            <a:off x="11280765" y="8083834"/>
            <a:ext cx="9420027" cy="560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771" tIns="20885" rIns="41771" bIns="20885">
            <a:spAutoFit/>
          </a:bodyPr>
          <a:lstStyle>
            <a:lvl1pPr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tr-TR" sz="2143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tr-TR" sz="2143">
              <a:latin typeface="Times New Roman" panose="02020603050405020304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tr-TR" sz="2143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tr-TR" sz="2143" b="1">
              <a:latin typeface="Times New Roman" panose="02020603050405020304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tr-TR" sz="1628">
              <a:latin typeface="Times New Roman" panose="02020603050405020304" pitchFamily="18" charset="0"/>
            </a:endParaRPr>
          </a:p>
        </p:txBody>
      </p:sp>
      <p:sp>
        <p:nvSpPr>
          <p:cNvPr id="3090" name="Text Box 40"/>
          <p:cNvSpPr txBox="1">
            <a:spLocks noChangeArrowheads="1"/>
          </p:cNvSpPr>
          <p:nvPr/>
        </p:nvSpPr>
        <p:spPr bwMode="auto">
          <a:xfrm>
            <a:off x="11261717" y="21864859"/>
            <a:ext cx="9531603" cy="437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771" tIns="20885" rIns="41771" bIns="20885">
            <a:spAutoFit/>
          </a:bodyPr>
          <a:lstStyle>
            <a:lvl1pPr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488950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88950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lnSpc>
                <a:spcPct val="95000"/>
              </a:lnSpc>
            </a:pPr>
            <a:r>
              <a:rPr lang="en-US" altLang="tr-TR" sz="1886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ct val="95000"/>
              </a:lnSpc>
            </a:pPr>
            <a:endParaRPr lang="en-US" altLang="tr-TR" sz="1886" dirty="0">
              <a:latin typeface="Times New Roman" panose="02020603050405020304" pitchFamily="18" charset="0"/>
            </a:endParaRPr>
          </a:p>
          <a:p>
            <a:pPr algn="l">
              <a:lnSpc>
                <a:spcPct val="95000"/>
              </a:lnSpc>
            </a:pPr>
            <a:r>
              <a:rPr lang="en-US" altLang="tr-TR" sz="1886" dirty="0">
                <a:latin typeface="Times New Roman" panose="02020603050405020304" pitchFamily="18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tr-TR" sz="1886" b="1" dirty="0">
              <a:latin typeface="Times New Roman" panose="02020603050405020304" pitchFamily="18" charset="0"/>
            </a:endParaRPr>
          </a:p>
          <a:p>
            <a:pPr algn="l">
              <a:lnSpc>
                <a:spcPct val="95000"/>
              </a:lnSpc>
            </a:pPr>
            <a:endParaRPr lang="en-US" altLang="tr-TR" sz="1371" dirty="0">
              <a:latin typeface="Times New Roman" panose="02020603050405020304" pitchFamily="18" charset="0"/>
            </a:endParaRPr>
          </a:p>
        </p:txBody>
      </p:sp>
      <p:sp>
        <p:nvSpPr>
          <p:cNvPr id="3091" name="Text Box 42"/>
          <p:cNvSpPr txBox="1">
            <a:spLocks noChangeArrowheads="1"/>
          </p:cNvSpPr>
          <p:nvPr/>
        </p:nvSpPr>
        <p:spPr bwMode="auto">
          <a:xfrm>
            <a:off x="2886695" y="6913645"/>
            <a:ext cx="4838598" cy="973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5914" b="1"/>
              <a:t>GİRİŞ</a:t>
            </a:r>
            <a:endParaRPr lang="en-US" altLang="tr-TR" sz="5914" b="1"/>
          </a:p>
        </p:txBody>
      </p:sp>
      <p:sp>
        <p:nvSpPr>
          <p:cNvPr id="3092" name="Text Box 43"/>
          <p:cNvSpPr txBox="1">
            <a:spLocks noChangeArrowheads="1"/>
          </p:cNvSpPr>
          <p:nvPr/>
        </p:nvSpPr>
        <p:spPr bwMode="auto">
          <a:xfrm>
            <a:off x="11012710" y="6924531"/>
            <a:ext cx="10162962" cy="973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5914" b="1"/>
              <a:t>Sonuçlar ve Tartışma</a:t>
            </a:r>
            <a:endParaRPr lang="en-US" altLang="tr-TR" sz="5914" b="1"/>
          </a:p>
        </p:txBody>
      </p:sp>
      <p:sp>
        <p:nvSpPr>
          <p:cNvPr id="3093" name="Text Box 49"/>
          <p:cNvSpPr txBox="1">
            <a:spLocks noChangeArrowheads="1"/>
          </p:cNvSpPr>
          <p:nvPr/>
        </p:nvSpPr>
        <p:spPr bwMode="auto">
          <a:xfrm>
            <a:off x="18673371" y="2869686"/>
            <a:ext cx="2513187" cy="2516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2442" tIns="31221" rIns="62442" bIns="31221">
            <a:spAutoFit/>
          </a:bodyPr>
          <a:lstStyle>
            <a:lvl1pPr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497263"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497263" eaLnBrk="0" fontAlgn="base" hangingPunct="0">
              <a:spcBef>
                <a:spcPct val="0"/>
              </a:spcBef>
              <a:spcAft>
                <a:spcPct val="0"/>
              </a:spcAft>
              <a:defRPr sz="6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tr-TR" sz="5914" b="1"/>
              <a:t>Logo</a:t>
            </a:r>
            <a:endParaRPr lang="tr-TR" altLang="tr-TR" sz="5914" b="1"/>
          </a:p>
          <a:p>
            <a:pPr eaLnBrk="1" hangingPunct="1">
              <a:spcBef>
                <a:spcPct val="50000"/>
              </a:spcBef>
            </a:pPr>
            <a:r>
              <a:rPr lang="tr-TR" altLang="tr-TR" sz="2057" b="1"/>
              <a:t>Üniversitenin ve Bölümün logosu eklenebilir!</a:t>
            </a:r>
            <a:endParaRPr lang="en-US" altLang="tr-TR" sz="2057" b="1"/>
          </a:p>
          <a:p>
            <a:pPr eaLnBrk="1" hangingPunct="1">
              <a:spcBef>
                <a:spcPct val="50000"/>
              </a:spcBef>
            </a:pPr>
            <a:endParaRPr lang="en-US" altLang="tr-TR" sz="1886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eması">
  <a:themeElements>
    <a:clrScheme name="Office 2013 - 2022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203</TotalTime>
  <Words>84</Words>
  <Application>Microsoft Office PowerPoint</Application>
  <PresentationFormat>Özel</PresentationFormat>
  <Paragraphs>31</Paragraphs>
  <Slides>1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Office 2013 - 2022 Teması</vt:lpstr>
      <vt:lpstr>CorelDRAW</vt:lpstr>
      <vt:lpstr>PowerPoint Sunusu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salih eroğlu</cp:lastModifiedBy>
  <cp:revision>30</cp:revision>
  <dcterms:created xsi:type="dcterms:W3CDTF">2008-12-04T00:20:37Z</dcterms:created>
  <dcterms:modified xsi:type="dcterms:W3CDTF">2026-05-18T09:12:14Z</dcterms:modified>
</cp:coreProperties>
</file>