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5995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779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4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05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8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84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80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66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1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9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3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33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108D15-0A80-45B4-9309-060B3B7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A08075-8DDE-40C4-9C83-9AEF6B12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27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3F5A-FF84-64AA-2A75-619AA3124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Poster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ECDCB4-6D7C-361F-2FF8-65E0D28F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005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Poster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Elif Muslu</dc:creator>
  <cp:lastModifiedBy>Elif Muslu</cp:lastModifiedBy>
  <cp:revision>1</cp:revision>
  <dcterms:created xsi:type="dcterms:W3CDTF">2025-05-05T10:27:33Z</dcterms:created>
  <dcterms:modified xsi:type="dcterms:W3CDTF">2025-05-05T10:31:28Z</dcterms:modified>
</cp:coreProperties>
</file>