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599525" cy="32399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6" d="100"/>
          <a:sy n="16" d="100"/>
        </p:scale>
        <p:origin x="2779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5302386"/>
            <a:ext cx="18359596" cy="1127975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7017128"/>
            <a:ext cx="16199644" cy="7822326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8D15-0A80-45B4-9309-060B3B74B0C4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8075-8DDE-40C4-9C83-9AEF6B12C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342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8D15-0A80-45B4-9309-060B3B74B0C4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8075-8DDE-40C4-9C83-9AEF6B12C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053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724962"/>
            <a:ext cx="4657398" cy="274568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724962"/>
            <a:ext cx="13702199" cy="274568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8D15-0A80-45B4-9309-060B3B74B0C4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8075-8DDE-40C4-9C83-9AEF6B12C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58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8D15-0A80-45B4-9309-060B3B74B0C4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8075-8DDE-40C4-9C83-9AEF6B12C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43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8077332"/>
            <a:ext cx="18629590" cy="13477201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1682033"/>
            <a:ext cx="18629590" cy="7087342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82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82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82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82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82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82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82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8D15-0A80-45B4-9309-060B3B74B0C4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8075-8DDE-40C4-9C83-9AEF6B12C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810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8624810"/>
            <a:ext cx="9179798" cy="205570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8624810"/>
            <a:ext cx="9179798" cy="205570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8D15-0A80-45B4-9309-060B3B74B0C4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8075-8DDE-40C4-9C83-9AEF6B12C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809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724969"/>
            <a:ext cx="18629590" cy="62623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7942328"/>
            <a:ext cx="9137610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1834740"/>
            <a:ext cx="9137610" cy="174071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7942328"/>
            <a:ext cx="9182611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1834740"/>
            <a:ext cx="9182611" cy="174071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8D15-0A80-45B4-9309-060B3B74B0C4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8075-8DDE-40C4-9C83-9AEF6B12C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664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8D15-0A80-45B4-9309-060B3B74B0C4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8075-8DDE-40C4-9C83-9AEF6B12C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314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8D15-0A80-45B4-9309-060B3B74B0C4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8075-8DDE-40C4-9C83-9AEF6B12C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996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4664905"/>
            <a:ext cx="10934760" cy="23024494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8D15-0A80-45B4-9309-060B3B74B0C4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8075-8DDE-40C4-9C83-9AEF6B12C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437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4664905"/>
            <a:ext cx="10934760" cy="23024494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8D15-0A80-45B4-9309-060B3B74B0C4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8075-8DDE-40C4-9C83-9AEF6B12C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33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724969"/>
            <a:ext cx="18629590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8624810"/>
            <a:ext cx="18629590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108D15-0A80-45B4-9309-060B3B74B0C4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30029347"/>
            <a:ext cx="7289840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2A08075-8DDE-40C4-9C83-9AEF6B12C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27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93F5A-FF84-64AA-2A75-619AA3124B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Poster template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ECDCB4-6D7C-361F-2FF8-65E0D28F93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5005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Poster template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Elif Muslu</dc:creator>
  <cp:lastModifiedBy>Elif Muslu</cp:lastModifiedBy>
  <cp:revision>1</cp:revision>
  <dcterms:created xsi:type="dcterms:W3CDTF">2025-05-05T10:27:33Z</dcterms:created>
  <dcterms:modified xsi:type="dcterms:W3CDTF">2025-05-05T10:31:28Z</dcterms:modified>
</cp:coreProperties>
</file>