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21420138" cy="30275213"/>
  <p:notesSz cx="6759575" cy="9867900"/>
  <p:defaultTextStyle>
    <a:defPPr>
      <a:defRPr lang="en-GB"/>
    </a:defPPr>
    <a:lvl1pPr algn="l" rtl="0" eaLnBrk="0" fontAlgn="base" hangingPunct="0">
      <a:spcBef>
        <a:spcPct val="0"/>
      </a:spcBef>
      <a:spcAft>
        <a:spcPct val="0"/>
      </a:spcAft>
      <a:defRPr sz="9363" kern="1200">
        <a:solidFill>
          <a:schemeClr val="tx1"/>
        </a:solidFill>
        <a:latin typeface="Times New Roman" panose="02020603050405020304" pitchFamily="18" charset="0"/>
        <a:ea typeface="+mn-ea"/>
        <a:cs typeface="+mn-cs"/>
      </a:defRPr>
    </a:lvl1pPr>
    <a:lvl2pPr marL="570729" algn="l" rtl="0" eaLnBrk="0" fontAlgn="base" hangingPunct="0">
      <a:spcBef>
        <a:spcPct val="0"/>
      </a:spcBef>
      <a:spcAft>
        <a:spcPct val="0"/>
      </a:spcAft>
      <a:defRPr sz="9363" kern="1200">
        <a:solidFill>
          <a:schemeClr val="tx1"/>
        </a:solidFill>
        <a:latin typeface="Times New Roman" panose="02020603050405020304" pitchFamily="18" charset="0"/>
        <a:ea typeface="+mn-ea"/>
        <a:cs typeface="+mn-cs"/>
      </a:defRPr>
    </a:lvl2pPr>
    <a:lvl3pPr marL="1141458" algn="l" rtl="0" eaLnBrk="0" fontAlgn="base" hangingPunct="0">
      <a:spcBef>
        <a:spcPct val="0"/>
      </a:spcBef>
      <a:spcAft>
        <a:spcPct val="0"/>
      </a:spcAft>
      <a:defRPr sz="9363" kern="1200">
        <a:solidFill>
          <a:schemeClr val="tx1"/>
        </a:solidFill>
        <a:latin typeface="Times New Roman" panose="02020603050405020304" pitchFamily="18" charset="0"/>
        <a:ea typeface="+mn-ea"/>
        <a:cs typeface="+mn-cs"/>
      </a:defRPr>
    </a:lvl3pPr>
    <a:lvl4pPr marL="1712187" algn="l" rtl="0" eaLnBrk="0" fontAlgn="base" hangingPunct="0">
      <a:spcBef>
        <a:spcPct val="0"/>
      </a:spcBef>
      <a:spcAft>
        <a:spcPct val="0"/>
      </a:spcAft>
      <a:defRPr sz="9363" kern="1200">
        <a:solidFill>
          <a:schemeClr val="tx1"/>
        </a:solidFill>
        <a:latin typeface="Times New Roman" panose="02020603050405020304" pitchFamily="18" charset="0"/>
        <a:ea typeface="+mn-ea"/>
        <a:cs typeface="+mn-cs"/>
      </a:defRPr>
    </a:lvl4pPr>
    <a:lvl5pPr marL="2282916" algn="l" rtl="0" eaLnBrk="0" fontAlgn="base" hangingPunct="0">
      <a:spcBef>
        <a:spcPct val="0"/>
      </a:spcBef>
      <a:spcAft>
        <a:spcPct val="0"/>
      </a:spcAft>
      <a:defRPr sz="9363" kern="1200">
        <a:solidFill>
          <a:schemeClr val="tx1"/>
        </a:solidFill>
        <a:latin typeface="Times New Roman" panose="02020603050405020304" pitchFamily="18" charset="0"/>
        <a:ea typeface="+mn-ea"/>
        <a:cs typeface="+mn-cs"/>
      </a:defRPr>
    </a:lvl5pPr>
    <a:lvl6pPr marL="2853645" algn="l" defTabSz="1141458" rtl="0" eaLnBrk="1" latinLnBrk="0" hangingPunct="1">
      <a:defRPr sz="9363" kern="1200">
        <a:solidFill>
          <a:schemeClr val="tx1"/>
        </a:solidFill>
        <a:latin typeface="Times New Roman" panose="02020603050405020304" pitchFamily="18" charset="0"/>
        <a:ea typeface="+mn-ea"/>
        <a:cs typeface="+mn-cs"/>
      </a:defRPr>
    </a:lvl6pPr>
    <a:lvl7pPr marL="3424375" algn="l" defTabSz="1141458" rtl="0" eaLnBrk="1" latinLnBrk="0" hangingPunct="1">
      <a:defRPr sz="9363" kern="1200">
        <a:solidFill>
          <a:schemeClr val="tx1"/>
        </a:solidFill>
        <a:latin typeface="Times New Roman" panose="02020603050405020304" pitchFamily="18" charset="0"/>
        <a:ea typeface="+mn-ea"/>
        <a:cs typeface="+mn-cs"/>
      </a:defRPr>
    </a:lvl7pPr>
    <a:lvl8pPr marL="3995103" algn="l" defTabSz="1141458" rtl="0" eaLnBrk="1" latinLnBrk="0" hangingPunct="1">
      <a:defRPr sz="9363" kern="1200">
        <a:solidFill>
          <a:schemeClr val="tx1"/>
        </a:solidFill>
        <a:latin typeface="Times New Roman" panose="02020603050405020304" pitchFamily="18" charset="0"/>
        <a:ea typeface="+mn-ea"/>
        <a:cs typeface="+mn-cs"/>
      </a:defRPr>
    </a:lvl8pPr>
    <a:lvl9pPr marL="4565832" algn="l" defTabSz="1141458" rtl="0" eaLnBrk="1" latinLnBrk="0" hangingPunct="1">
      <a:defRPr sz="9363"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9537" userDrawn="1">
          <p15:clr>
            <a:srgbClr val="A4A3A4"/>
          </p15:clr>
        </p15:guide>
        <p15:guide id="2" pos="67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7E4"/>
    <a:srgbClr val="FF66CC"/>
    <a:srgbClr val="FFFFFF"/>
    <a:srgbClr val="339966"/>
    <a:srgbClr val="FFFFCC"/>
    <a:srgbClr val="FFFF99"/>
    <a:srgbClr val="FAF8E2"/>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14" autoAdjust="0"/>
    <p:restoredTop sz="96327" autoAdjust="0"/>
  </p:normalViewPr>
  <p:slideViewPr>
    <p:cSldViewPr>
      <p:cViewPr>
        <p:scale>
          <a:sx n="46" d="100"/>
          <a:sy n="46" d="100"/>
        </p:scale>
        <p:origin x="2094" y="-3618"/>
      </p:cViewPr>
      <p:guideLst>
        <p:guide orient="horz" pos="9537"/>
        <p:guide pos="674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32"/>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672E3F-AC9F-D1BA-EBE6-381E8EFA1373}"/>
              </a:ext>
            </a:extLst>
          </p:cNvPr>
          <p:cNvSpPr>
            <a:spLocks noGrp="1" noChangeArrowheads="1"/>
          </p:cNvSpPr>
          <p:nvPr>
            <p:ph type="hdr" sz="quarter"/>
          </p:nvPr>
        </p:nvSpPr>
        <p:spPr bwMode="auto">
          <a:xfrm>
            <a:off x="0" y="0"/>
            <a:ext cx="2928938" cy="492125"/>
          </a:xfrm>
          <a:prstGeom prst="rect">
            <a:avLst/>
          </a:prstGeom>
          <a:noFill/>
          <a:ln w="9525">
            <a:noFill/>
            <a:miter lim="800000"/>
            <a:headEnd/>
            <a:tailEnd/>
          </a:ln>
          <a:effectLst/>
        </p:spPr>
        <p:txBody>
          <a:bodyPr vert="horz" wrap="square" lIns="90628" tIns="45315" rIns="90628" bIns="45315" numCol="1" anchor="t" anchorCtr="0" compatLnSpc="1">
            <a:prstTxWarp prst="textNoShape">
              <a:avLst/>
            </a:prstTxWarp>
          </a:bodyPr>
          <a:lstStyle>
            <a:lvl1pPr defTabSz="906463">
              <a:defRPr sz="1200"/>
            </a:lvl1pPr>
          </a:lstStyle>
          <a:p>
            <a:pPr>
              <a:defRPr/>
            </a:pPr>
            <a:endParaRPr lang="zh-CN" altLang="en-GB"/>
          </a:p>
        </p:txBody>
      </p:sp>
      <p:sp>
        <p:nvSpPr>
          <p:cNvPr id="4099" name="Rectangle 3">
            <a:extLst>
              <a:ext uri="{FF2B5EF4-FFF2-40B4-BE49-F238E27FC236}">
                <a16:creationId xmlns:a16="http://schemas.microsoft.com/office/drawing/2014/main" id="{64D957EB-E8F2-867B-84E9-28A964FCFCBE}"/>
              </a:ext>
            </a:extLst>
          </p:cNvPr>
          <p:cNvSpPr>
            <a:spLocks noGrp="1" noChangeArrowheads="1"/>
          </p:cNvSpPr>
          <p:nvPr>
            <p:ph type="dt" sz="quarter" idx="1"/>
          </p:nvPr>
        </p:nvSpPr>
        <p:spPr bwMode="auto">
          <a:xfrm>
            <a:off x="3830638" y="0"/>
            <a:ext cx="2928937" cy="492125"/>
          </a:xfrm>
          <a:prstGeom prst="rect">
            <a:avLst/>
          </a:prstGeom>
          <a:noFill/>
          <a:ln w="9525">
            <a:noFill/>
            <a:miter lim="800000"/>
            <a:headEnd/>
            <a:tailEnd/>
          </a:ln>
          <a:effectLst/>
        </p:spPr>
        <p:txBody>
          <a:bodyPr vert="horz" wrap="square" lIns="90628" tIns="45315" rIns="90628" bIns="45315" numCol="1" anchor="t" anchorCtr="0" compatLnSpc="1">
            <a:prstTxWarp prst="textNoShape">
              <a:avLst/>
            </a:prstTxWarp>
          </a:bodyPr>
          <a:lstStyle>
            <a:lvl1pPr algn="r" defTabSz="906463">
              <a:defRPr sz="1200"/>
            </a:lvl1pPr>
          </a:lstStyle>
          <a:p>
            <a:pPr>
              <a:defRPr/>
            </a:pPr>
            <a:endParaRPr lang="en-GB" altLang="zh-CN"/>
          </a:p>
        </p:txBody>
      </p:sp>
      <p:sp>
        <p:nvSpPr>
          <p:cNvPr id="4100" name="Rectangle 4">
            <a:extLst>
              <a:ext uri="{FF2B5EF4-FFF2-40B4-BE49-F238E27FC236}">
                <a16:creationId xmlns:a16="http://schemas.microsoft.com/office/drawing/2014/main" id="{EFA0BF4D-6A1F-8921-CFC8-1FE00688134C}"/>
              </a:ext>
            </a:extLst>
          </p:cNvPr>
          <p:cNvSpPr>
            <a:spLocks noGrp="1" noChangeArrowheads="1"/>
          </p:cNvSpPr>
          <p:nvPr>
            <p:ph type="ftr" sz="quarter" idx="2"/>
          </p:nvPr>
        </p:nvSpPr>
        <p:spPr bwMode="auto">
          <a:xfrm>
            <a:off x="0" y="9375775"/>
            <a:ext cx="2928938" cy="492125"/>
          </a:xfrm>
          <a:prstGeom prst="rect">
            <a:avLst/>
          </a:prstGeom>
          <a:noFill/>
          <a:ln w="9525">
            <a:noFill/>
            <a:miter lim="800000"/>
            <a:headEnd/>
            <a:tailEnd/>
          </a:ln>
          <a:effectLst/>
        </p:spPr>
        <p:txBody>
          <a:bodyPr vert="horz" wrap="square" lIns="90628" tIns="45315" rIns="90628" bIns="45315" numCol="1" anchor="b" anchorCtr="0" compatLnSpc="1">
            <a:prstTxWarp prst="textNoShape">
              <a:avLst/>
            </a:prstTxWarp>
          </a:bodyPr>
          <a:lstStyle>
            <a:lvl1pPr defTabSz="906463">
              <a:defRPr sz="1200"/>
            </a:lvl1pPr>
          </a:lstStyle>
          <a:p>
            <a:pPr>
              <a:defRPr/>
            </a:pPr>
            <a:endParaRPr lang="en-GB" altLang="zh-CN"/>
          </a:p>
        </p:txBody>
      </p:sp>
      <p:sp>
        <p:nvSpPr>
          <p:cNvPr id="4101" name="Rectangle 5">
            <a:extLst>
              <a:ext uri="{FF2B5EF4-FFF2-40B4-BE49-F238E27FC236}">
                <a16:creationId xmlns:a16="http://schemas.microsoft.com/office/drawing/2014/main" id="{02FAA847-65E6-3BCF-9757-61840D4020D0}"/>
              </a:ext>
            </a:extLst>
          </p:cNvPr>
          <p:cNvSpPr>
            <a:spLocks noGrp="1" noChangeArrowheads="1"/>
          </p:cNvSpPr>
          <p:nvPr>
            <p:ph type="sldNum" sz="quarter" idx="3"/>
          </p:nvPr>
        </p:nvSpPr>
        <p:spPr bwMode="auto">
          <a:xfrm>
            <a:off x="3830638" y="9375775"/>
            <a:ext cx="2928937" cy="492125"/>
          </a:xfrm>
          <a:prstGeom prst="rect">
            <a:avLst/>
          </a:prstGeom>
          <a:noFill/>
          <a:ln w="9525">
            <a:noFill/>
            <a:miter lim="800000"/>
            <a:headEnd/>
            <a:tailEnd/>
          </a:ln>
          <a:effectLst/>
        </p:spPr>
        <p:txBody>
          <a:bodyPr vert="horz" wrap="square" lIns="90628" tIns="45315" rIns="90628" bIns="45315" numCol="1" anchor="b" anchorCtr="0" compatLnSpc="1">
            <a:prstTxWarp prst="textNoShape">
              <a:avLst/>
            </a:prstTxWarp>
          </a:bodyPr>
          <a:lstStyle>
            <a:lvl1pPr algn="r" defTabSz="906463">
              <a:defRPr sz="1200"/>
            </a:lvl1pPr>
          </a:lstStyle>
          <a:p>
            <a:pPr>
              <a:defRPr/>
            </a:pPr>
            <a:fld id="{802A8C66-7910-40CF-AA56-E7E39290B888}" type="slidenum">
              <a:rPr lang="zh-CN" altLang="en-GB"/>
              <a:pPr>
                <a:defRPr/>
              </a:pPr>
              <a:t>‹#›</a:t>
            </a:fld>
            <a:endParaRPr lang="en-GB" altLang="zh-CN"/>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05567" y="9405226"/>
            <a:ext cx="18209006" cy="6489453"/>
          </a:xfrm>
        </p:spPr>
        <p:txBody>
          <a:bodyPr/>
          <a:lstStyle/>
          <a:p>
            <a:r>
              <a:rPr lang="zh-CN" altLang="en-US"/>
              <a:t>单击此处编辑母版标题样式</a:t>
            </a:r>
          </a:p>
        </p:txBody>
      </p:sp>
      <p:sp>
        <p:nvSpPr>
          <p:cNvPr id="3" name="副标题 2"/>
          <p:cNvSpPr>
            <a:spLocks noGrp="1"/>
          </p:cNvSpPr>
          <p:nvPr>
            <p:ph type="subTitle" idx="1"/>
          </p:nvPr>
        </p:nvSpPr>
        <p:spPr>
          <a:xfrm>
            <a:off x="3213231" y="17155192"/>
            <a:ext cx="14993677" cy="7738524"/>
          </a:xfrm>
        </p:spPr>
        <p:txBody>
          <a:bodyPr/>
          <a:lstStyle>
            <a:lvl1pPr marL="0" indent="0" algn="ctr">
              <a:buNone/>
              <a:defRPr/>
            </a:lvl1pPr>
            <a:lvl2pPr marL="549192" indent="0" algn="ctr">
              <a:buNone/>
              <a:defRPr/>
            </a:lvl2pPr>
            <a:lvl3pPr marL="1098385" indent="0" algn="ctr">
              <a:buNone/>
              <a:defRPr/>
            </a:lvl3pPr>
            <a:lvl4pPr marL="1647576" indent="0" algn="ctr">
              <a:buNone/>
              <a:defRPr/>
            </a:lvl4pPr>
            <a:lvl5pPr marL="2196768" indent="0" algn="ctr">
              <a:buNone/>
              <a:defRPr/>
            </a:lvl5pPr>
            <a:lvl6pPr marL="2745961" indent="0" algn="ctr">
              <a:buNone/>
              <a:defRPr/>
            </a:lvl6pPr>
            <a:lvl7pPr marL="3295153" indent="0" algn="ctr">
              <a:buNone/>
              <a:defRPr/>
            </a:lvl7pPr>
            <a:lvl8pPr marL="3844345" indent="0" algn="ctr">
              <a:buNone/>
              <a:defRPr/>
            </a:lvl8pPr>
            <a:lvl9pPr marL="4393537" indent="0" algn="ctr">
              <a:buNone/>
              <a:defRPr/>
            </a:lvl9pPr>
          </a:lstStyle>
          <a:p>
            <a:r>
              <a:rPr lang="zh-CN" altLang="en-US"/>
              <a:t>单击此处编辑母版副标题样式</a:t>
            </a:r>
          </a:p>
        </p:txBody>
      </p:sp>
      <p:sp>
        <p:nvSpPr>
          <p:cNvPr id="4" name="Rectangle 4">
            <a:extLst>
              <a:ext uri="{FF2B5EF4-FFF2-40B4-BE49-F238E27FC236}">
                <a16:creationId xmlns:a16="http://schemas.microsoft.com/office/drawing/2014/main" id="{E0D584B1-C193-8209-3D70-9AB898A23BF7}"/>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5">
            <a:extLst>
              <a:ext uri="{FF2B5EF4-FFF2-40B4-BE49-F238E27FC236}">
                <a16:creationId xmlns:a16="http://schemas.microsoft.com/office/drawing/2014/main" id="{29938A77-C70C-0747-3E85-47FA1C0863E3}"/>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6">
            <a:extLst>
              <a:ext uri="{FF2B5EF4-FFF2-40B4-BE49-F238E27FC236}">
                <a16:creationId xmlns:a16="http://schemas.microsoft.com/office/drawing/2014/main" id="{99597620-C1EE-C534-5729-69E14AF3C916}"/>
              </a:ext>
            </a:extLst>
          </p:cNvPr>
          <p:cNvSpPr>
            <a:spLocks noGrp="1" noChangeArrowheads="1"/>
          </p:cNvSpPr>
          <p:nvPr>
            <p:ph type="sldNum" sz="quarter" idx="12"/>
          </p:nvPr>
        </p:nvSpPr>
        <p:spPr>
          <a:ln/>
        </p:spPr>
        <p:txBody>
          <a:bodyPr/>
          <a:lstStyle>
            <a:lvl1pPr>
              <a:defRPr/>
            </a:lvl1pPr>
          </a:lstStyle>
          <a:p>
            <a:pPr>
              <a:defRPr/>
            </a:pPr>
            <a:fld id="{2E67E503-253A-4F54-A3D6-0369D94E7F14}" type="slidenum">
              <a:rPr lang="zh-CN" altLang="en-GB"/>
              <a:pPr>
                <a:defRPr/>
              </a:pPr>
              <a:t>‹#›</a:t>
            </a:fld>
            <a:endParaRPr lang="en-GB" altLang="zh-CN"/>
          </a:p>
        </p:txBody>
      </p:sp>
    </p:spTree>
    <p:extLst>
      <p:ext uri="{BB962C8B-B14F-4D97-AF65-F5344CB8AC3E}">
        <p14:creationId xmlns:p14="http://schemas.microsoft.com/office/powerpoint/2010/main" val="2017346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7A2264D7-D439-7013-28FF-AA1489CD3F23}"/>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5">
            <a:extLst>
              <a:ext uri="{FF2B5EF4-FFF2-40B4-BE49-F238E27FC236}">
                <a16:creationId xmlns:a16="http://schemas.microsoft.com/office/drawing/2014/main" id="{F588D1B1-A2E5-91FD-61AB-D902B705D34B}"/>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6">
            <a:extLst>
              <a:ext uri="{FF2B5EF4-FFF2-40B4-BE49-F238E27FC236}">
                <a16:creationId xmlns:a16="http://schemas.microsoft.com/office/drawing/2014/main" id="{83F8376B-B7D5-7A98-A40D-D9FD406C61F3}"/>
              </a:ext>
            </a:extLst>
          </p:cNvPr>
          <p:cNvSpPr>
            <a:spLocks noGrp="1" noChangeArrowheads="1"/>
          </p:cNvSpPr>
          <p:nvPr>
            <p:ph type="sldNum" sz="quarter" idx="12"/>
          </p:nvPr>
        </p:nvSpPr>
        <p:spPr>
          <a:ln/>
        </p:spPr>
        <p:txBody>
          <a:bodyPr/>
          <a:lstStyle>
            <a:lvl1pPr>
              <a:defRPr/>
            </a:lvl1pPr>
          </a:lstStyle>
          <a:p>
            <a:pPr>
              <a:defRPr/>
            </a:pPr>
            <a:fld id="{929ABADD-14D4-4AD3-B79B-866A84CA663D}" type="slidenum">
              <a:rPr lang="zh-CN" altLang="en-GB"/>
              <a:pPr>
                <a:defRPr/>
              </a:pPr>
              <a:t>‹#›</a:t>
            </a:fld>
            <a:endParaRPr lang="en-GB" altLang="zh-CN"/>
          </a:p>
        </p:txBody>
      </p:sp>
    </p:spTree>
    <p:extLst>
      <p:ext uri="{BB962C8B-B14F-4D97-AF65-F5344CB8AC3E}">
        <p14:creationId xmlns:p14="http://schemas.microsoft.com/office/powerpoint/2010/main" val="250797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262321" y="2690750"/>
            <a:ext cx="4552252" cy="24220551"/>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605567" y="2690750"/>
            <a:ext cx="13455271" cy="2422055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43AC7DDA-638D-4774-8EA7-2A64F3EF460D}"/>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5">
            <a:extLst>
              <a:ext uri="{FF2B5EF4-FFF2-40B4-BE49-F238E27FC236}">
                <a16:creationId xmlns:a16="http://schemas.microsoft.com/office/drawing/2014/main" id="{16523544-EBC0-AE2A-1100-53D3A1D43B8C}"/>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6">
            <a:extLst>
              <a:ext uri="{FF2B5EF4-FFF2-40B4-BE49-F238E27FC236}">
                <a16:creationId xmlns:a16="http://schemas.microsoft.com/office/drawing/2014/main" id="{7867B254-AEEF-54AE-51B7-D5ED7597AAA1}"/>
              </a:ext>
            </a:extLst>
          </p:cNvPr>
          <p:cNvSpPr>
            <a:spLocks noGrp="1" noChangeArrowheads="1"/>
          </p:cNvSpPr>
          <p:nvPr>
            <p:ph type="sldNum" sz="quarter" idx="12"/>
          </p:nvPr>
        </p:nvSpPr>
        <p:spPr>
          <a:ln/>
        </p:spPr>
        <p:txBody>
          <a:bodyPr/>
          <a:lstStyle>
            <a:lvl1pPr>
              <a:defRPr/>
            </a:lvl1pPr>
          </a:lstStyle>
          <a:p>
            <a:pPr>
              <a:defRPr/>
            </a:pPr>
            <a:fld id="{F5421FB5-A20B-45B5-8C7A-104503725BA6}" type="slidenum">
              <a:rPr lang="zh-CN" altLang="en-GB"/>
              <a:pPr>
                <a:defRPr/>
              </a:pPr>
              <a:t>‹#›</a:t>
            </a:fld>
            <a:endParaRPr lang="en-GB" altLang="zh-CN"/>
          </a:p>
        </p:txBody>
      </p:sp>
    </p:spTree>
    <p:extLst>
      <p:ext uri="{BB962C8B-B14F-4D97-AF65-F5344CB8AC3E}">
        <p14:creationId xmlns:p14="http://schemas.microsoft.com/office/powerpoint/2010/main" val="764575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4">
            <a:extLst>
              <a:ext uri="{FF2B5EF4-FFF2-40B4-BE49-F238E27FC236}">
                <a16:creationId xmlns:a16="http://schemas.microsoft.com/office/drawing/2014/main" id="{1EF9388D-3302-2AD6-1198-660F0CB753A4}"/>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5">
            <a:extLst>
              <a:ext uri="{FF2B5EF4-FFF2-40B4-BE49-F238E27FC236}">
                <a16:creationId xmlns:a16="http://schemas.microsoft.com/office/drawing/2014/main" id="{07FEA4EA-EE85-09AD-9CCB-A4B3027C2EC3}"/>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6">
            <a:extLst>
              <a:ext uri="{FF2B5EF4-FFF2-40B4-BE49-F238E27FC236}">
                <a16:creationId xmlns:a16="http://schemas.microsoft.com/office/drawing/2014/main" id="{A01E51C5-D225-07BE-1D92-9E9CB76BBA79}"/>
              </a:ext>
            </a:extLst>
          </p:cNvPr>
          <p:cNvSpPr>
            <a:spLocks noGrp="1" noChangeArrowheads="1"/>
          </p:cNvSpPr>
          <p:nvPr>
            <p:ph type="sldNum" sz="quarter" idx="12"/>
          </p:nvPr>
        </p:nvSpPr>
        <p:spPr>
          <a:ln/>
        </p:spPr>
        <p:txBody>
          <a:bodyPr/>
          <a:lstStyle>
            <a:lvl1pPr>
              <a:defRPr/>
            </a:lvl1pPr>
          </a:lstStyle>
          <a:p>
            <a:pPr>
              <a:defRPr/>
            </a:pPr>
            <a:fld id="{D8C6FD50-D885-438E-A636-DE6078DB6F9B}" type="slidenum">
              <a:rPr lang="zh-CN" altLang="en-GB"/>
              <a:pPr>
                <a:defRPr/>
              </a:pPr>
              <a:t>‹#›</a:t>
            </a:fld>
            <a:endParaRPr lang="en-GB" altLang="zh-CN"/>
          </a:p>
        </p:txBody>
      </p:sp>
    </p:spTree>
    <p:extLst>
      <p:ext uri="{BB962C8B-B14F-4D97-AF65-F5344CB8AC3E}">
        <p14:creationId xmlns:p14="http://schemas.microsoft.com/office/powerpoint/2010/main" val="783954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691617" y="19455009"/>
            <a:ext cx="18206908" cy="6012708"/>
          </a:xfrm>
        </p:spPr>
        <p:txBody>
          <a:bodyPr anchor="t"/>
          <a:lstStyle>
            <a:lvl1pPr algn="l">
              <a:defRPr sz="4805" b="1" cap="all"/>
            </a:lvl1pPr>
          </a:lstStyle>
          <a:p>
            <a:r>
              <a:rPr lang="zh-CN" altLang="en-US"/>
              <a:t>单击此处编辑母版标题样式</a:t>
            </a:r>
          </a:p>
        </p:txBody>
      </p:sp>
      <p:sp>
        <p:nvSpPr>
          <p:cNvPr id="3" name="文本占位符 2"/>
          <p:cNvSpPr>
            <a:spLocks noGrp="1"/>
          </p:cNvSpPr>
          <p:nvPr>
            <p:ph type="body" idx="1"/>
          </p:nvPr>
        </p:nvSpPr>
        <p:spPr>
          <a:xfrm>
            <a:off x="1691617" y="12832070"/>
            <a:ext cx="18206908" cy="6622940"/>
          </a:xfrm>
        </p:spPr>
        <p:txBody>
          <a:bodyPr anchor="b"/>
          <a:lstStyle>
            <a:lvl1pPr marL="0" indent="0">
              <a:buNone/>
              <a:defRPr sz="2403"/>
            </a:lvl1pPr>
            <a:lvl2pPr marL="549192" indent="0">
              <a:buNone/>
              <a:defRPr sz="2162"/>
            </a:lvl2pPr>
            <a:lvl3pPr marL="1098385" indent="0">
              <a:buNone/>
              <a:defRPr sz="1922"/>
            </a:lvl3pPr>
            <a:lvl4pPr marL="1647576" indent="0">
              <a:buNone/>
              <a:defRPr sz="1682"/>
            </a:lvl4pPr>
            <a:lvl5pPr marL="2196768" indent="0">
              <a:buNone/>
              <a:defRPr sz="1682"/>
            </a:lvl5pPr>
            <a:lvl6pPr marL="2745961" indent="0">
              <a:buNone/>
              <a:defRPr sz="1682"/>
            </a:lvl6pPr>
            <a:lvl7pPr marL="3295153" indent="0">
              <a:buNone/>
              <a:defRPr sz="1682"/>
            </a:lvl7pPr>
            <a:lvl8pPr marL="3844345" indent="0">
              <a:buNone/>
              <a:defRPr sz="1682"/>
            </a:lvl8pPr>
            <a:lvl9pPr marL="4393537" indent="0">
              <a:buNone/>
              <a:defRPr sz="1682"/>
            </a:lvl9pPr>
          </a:lstStyle>
          <a:p>
            <a:pPr lvl="0"/>
            <a:r>
              <a:rPr lang="zh-CN" altLang="en-US"/>
              <a:t>单击此处编辑母版文本样式</a:t>
            </a:r>
          </a:p>
        </p:txBody>
      </p:sp>
      <p:sp>
        <p:nvSpPr>
          <p:cNvPr id="4" name="Rectangle 4">
            <a:extLst>
              <a:ext uri="{FF2B5EF4-FFF2-40B4-BE49-F238E27FC236}">
                <a16:creationId xmlns:a16="http://schemas.microsoft.com/office/drawing/2014/main" id="{FD975321-4D89-A4E9-135A-775DCCA86BC7}"/>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5" name="Rectangle 5">
            <a:extLst>
              <a:ext uri="{FF2B5EF4-FFF2-40B4-BE49-F238E27FC236}">
                <a16:creationId xmlns:a16="http://schemas.microsoft.com/office/drawing/2014/main" id="{2A8EB3BD-1ADA-8DF8-3F74-A744369A40ED}"/>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6" name="Rectangle 6">
            <a:extLst>
              <a:ext uri="{FF2B5EF4-FFF2-40B4-BE49-F238E27FC236}">
                <a16:creationId xmlns:a16="http://schemas.microsoft.com/office/drawing/2014/main" id="{B386D594-A86E-B3B5-9278-B31303B90A33}"/>
              </a:ext>
            </a:extLst>
          </p:cNvPr>
          <p:cNvSpPr>
            <a:spLocks noGrp="1" noChangeArrowheads="1"/>
          </p:cNvSpPr>
          <p:nvPr>
            <p:ph type="sldNum" sz="quarter" idx="12"/>
          </p:nvPr>
        </p:nvSpPr>
        <p:spPr>
          <a:ln/>
        </p:spPr>
        <p:txBody>
          <a:bodyPr/>
          <a:lstStyle>
            <a:lvl1pPr>
              <a:defRPr/>
            </a:lvl1pPr>
          </a:lstStyle>
          <a:p>
            <a:pPr>
              <a:defRPr/>
            </a:pPr>
            <a:fld id="{4B74D384-3D4F-4BB8-93F6-37A4C00952A7}" type="slidenum">
              <a:rPr lang="zh-CN" altLang="en-GB"/>
              <a:pPr>
                <a:defRPr/>
              </a:pPr>
              <a:t>‹#›</a:t>
            </a:fld>
            <a:endParaRPr lang="en-GB" altLang="zh-CN"/>
          </a:p>
        </p:txBody>
      </p:sp>
    </p:spTree>
    <p:extLst>
      <p:ext uri="{BB962C8B-B14F-4D97-AF65-F5344CB8AC3E}">
        <p14:creationId xmlns:p14="http://schemas.microsoft.com/office/powerpoint/2010/main" val="52549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605568" y="8743504"/>
            <a:ext cx="9003762" cy="18167797"/>
          </a:xfrm>
        </p:spPr>
        <p:txBody>
          <a:bodyPr/>
          <a:lstStyle>
            <a:lvl1pPr>
              <a:defRPr sz="3363"/>
            </a:lvl1pPr>
            <a:lvl2pPr>
              <a:defRPr sz="2883"/>
            </a:lvl2pPr>
            <a:lvl3pPr>
              <a:defRPr sz="2403"/>
            </a:lvl3pPr>
            <a:lvl4pPr>
              <a:defRPr sz="2162"/>
            </a:lvl4pPr>
            <a:lvl5pPr>
              <a:defRPr sz="2162"/>
            </a:lvl5pPr>
            <a:lvl6pPr>
              <a:defRPr sz="2162"/>
            </a:lvl6pPr>
            <a:lvl7pPr>
              <a:defRPr sz="2162"/>
            </a:lvl7pPr>
            <a:lvl8pPr>
              <a:defRPr sz="2162"/>
            </a:lvl8pPr>
            <a:lvl9pPr>
              <a:defRPr sz="216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0810812" y="8743504"/>
            <a:ext cx="9003762" cy="18167797"/>
          </a:xfrm>
        </p:spPr>
        <p:txBody>
          <a:bodyPr/>
          <a:lstStyle>
            <a:lvl1pPr>
              <a:defRPr sz="3363"/>
            </a:lvl1pPr>
            <a:lvl2pPr>
              <a:defRPr sz="2883"/>
            </a:lvl2pPr>
            <a:lvl3pPr>
              <a:defRPr sz="2403"/>
            </a:lvl3pPr>
            <a:lvl4pPr>
              <a:defRPr sz="2162"/>
            </a:lvl4pPr>
            <a:lvl5pPr>
              <a:defRPr sz="2162"/>
            </a:lvl5pPr>
            <a:lvl6pPr>
              <a:defRPr sz="2162"/>
            </a:lvl6pPr>
            <a:lvl7pPr>
              <a:defRPr sz="2162"/>
            </a:lvl7pPr>
            <a:lvl8pPr>
              <a:defRPr sz="2162"/>
            </a:lvl8pPr>
            <a:lvl9pPr>
              <a:defRPr sz="216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4">
            <a:extLst>
              <a:ext uri="{FF2B5EF4-FFF2-40B4-BE49-F238E27FC236}">
                <a16:creationId xmlns:a16="http://schemas.microsoft.com/office/drawing/2014/main" id="{7C8425EB-EF76-4774-89D4-ECF4D6DC9B5C}"/>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5">
            <a:extLst>
              <a:ext uri="{FF2B5EF4-FFF2-40B4-BE49-F238E27FC236}">
                <a16:creationId xmlns:a16="http://schemas.microsoft.com/office/drawing/2014/main" id="{F0CA9494-7D08-4775-382A-41DDD24B3FCC}"/>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6">
            <a:extLst>
              <a:ext uri="{FF2B5EF4-FFF2-40B4-BE49-F238E27FC236}">
                <a16:creationId xmlns:a16="http://schemas.microsoft.com/office/drawing/2014/main" id="{8B34FCC0-3C65-0B1A-2D73-03738ACE0147}"/>
              </a:ext>
            </a:extLst>
          </p:cNvPr>
          <p:cNvSpPr>
            <a:spLocks noGrp="1" noChangeArrowheads="1"/>
          </p:cNvSpPr>
          <p:nvPr>
            <p:ph type="sldNum" sz="quarter" idx="12"/>
          </p:nvPr>
        </p:nvSpPr>
        <p:spPr>
          <a:ln/>
        </p:spPr>
        <p:txBody>
          <a:bodyPr/>
          <a:lstStyle>
            <a:lvl1pPr>
              <a:defRPr/>
            </a:lvl1pPr>
          </a:lstStyle>
          <a:p>
            <a:pPr>
              <a:defRPr/>
            </a:pPr>
            <a:fld id="{1EBC2B09-0CE1-4EB7-A2A0-6957DC5FBC0B}" type="slidenum">
              <a:rPr lang="zh-CN" altLang="en-GB"/>
              <a:pPr>
                <a:defRPr/>
              </a:pPr>
              <a:t>‹#›</a:t>
            </a:fld>
            <a:endParaRPr lang="en-GB" altLang="zh-CN"/>
          </a:p>
        </p:txBody>
      </p:sp>
    </p:spTree>
    <p:extLst>
      <p:ext uri="{BB962C8B-B14F-4D97-AF65-F5344CB8AC3E}">
        <p14:creationId xmlns:p14="http://schemas.microsoft.com/office/powerpoint/2010/main" val="21188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070377" y="1212840"/>
            <a:ext cx="19279384" cy="5045869"/>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070378" y="6777407"/>
            <a:ext cx="9465493" cy="2824238"/>
          </a:xfrm>
        </p:spPr>
        <p:txBody>
          <a:bodyPr anchor="b"/>
          <a:lstStyle>
            <a:lvl1pPr marL="0" indent="0">
              <a:buNone/>
              <a:defRPr sz="2883" b="1"/>
            </a:lvl1pPr>
            <a:lvl2pPr marL="549192" indent="0">
              <a:buNone/>
              <a:defRPr sz="2403" b="1"/>
            </a:lvl2pPr>
            <a:lvl3pPr marL="1098385" indent="0">
              <a:buNone/>
              <a:defRPr sz="2162" b="1"/>
            </a:lvl3pPr>
            <a:lvl4pPr marL="1647576" indent="0">
              <a:buNone/>
              <a:defRPr sz="1922" b="1"/>
            </a:lvl4pPr>
            <a:lvl5pPr marL="2196768" indent="0">
              <a:buNone/>
              <a:defRPr sz="1922" b="1"/>
            </a:lvl5pPr>
            <a:lvl6pPr marL="2745961" indent="0">
              <a:buNone/>
              <a:defRPr sz="1922" b="1"/>
            </a:lvl6pPr>
            <a:lvl7pPr marL="3295153" indent="0">
              <a:buNone/>
              <a:defRPr sz="1922" b="1"/>
            </a:lvl7pPr>
            <a:lvl8pPr marL="3844345" indent="0">
              <a:buNone/>
              <a:defRPr sz="1922" b="1"/>
            </a:lvl8pPr>
            <a:lvl9pPr marL="4393537" indent="0">
              <a:buNone/>
              <a:defRPr sz="1922" b="1"/>
            </a:lvl9pPr>
          </a:lstStyle>
          <a:p>
            <a:pPr lvl="0"/>
            <a:r>
              <a:rPr lang="zh-CN" altLang="en-US"/>
              <a:t>单击此处编辑母版文本样式</a:t>
            </a:r>
          </a:p>
        </p:txBody>
      </p:sp>
      <p:sp>
        <p:nvSpPr>
          <p:cNvPr id="4" name="内容占位符 3"/>
          <p:cNvSpPr>
            <a:spLocks noGrp="1"/>
          </p:cNvSpPr>
          <p:nvPr>
            <p:ph sz="half" idx="2"/>
          </p:nvPr>
        </p:nvSpPr>
        <p:spPr>
          <a:xfrm>
            <a:off x="1070378" y="9601644"/>
            <a:ext cx="9465493" cy="17443145"/>
          </a:xfrm>
        </p:spPr>
        <p:txBody>
          <a:bodyPr/>
          <a:lstStyle>
            <a:lvl1pPr>
              <a:defRPr sz="2883"/>
            </a:lvl1pPr>
            <a:lvl2pPr>
              <a:defRPr sz="2403"/>
            </a:lvl2pPr>
            <a:lvl3pPr>
              <a:defRPr sz="2162"/>
            </a:lvl3pPr>
            <a:lvl4pPr>
              <a:defRPr sz="1922"/>
            </a:lvl4pPr>
            <a:lvl5pPr>
              <a:defRPr sz="1922"/>
            </a:lvl5pPr>
            <a:lvl6pPr>
              <a:defRPr sz="1922"/>
            </a:lvl6pPr>
            <a:lvl7pPr>
              <a:defRPr sz="1922"/>
            </a:lvl7pPr>
            <a:lvl8pPr>
              <a:defRPr sz="1922"/>
            </a:lvl8pPr>
            <a:lvl9pPr>
              <a:defRPr sz="192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0882170" y="6777407"/>
            <a:ext cx="9467591" cy="2824238"/>
          </a:xfrm>
        </p:spPr>
        <p:txBody>
          <a:bodyPr anchor="b"/>
          <a:lstStyle>
            <a:lvl1pPr marL="0" indent="0">
              <a:buNone/>
              <a:defRPr sz="2883" b="1"/>
            </a:lvl1pPr>
            <a:lvl2pPr marL="549192" indent="0">
              <a:buNone/>
              <a:defRPr sz="2403" b="1"/>
            </a:lvl2pPr>
            <a:lvl3pPr marL="1098385" indent="0">
              <a:buNone/>
              <a:defRPr sz="2162" b="1"/>
            </a:lvl3pPr>
            <a:lvl4pPr marL="1647576" indent="0">
              <a:buNone/>
              <a:defRPr sz="1922" b="1"/>
            </a:lvl4pPr>
            <a:lvl5pPr marL="2196768" indent="0">
              <a:buNone/>
              <a:defRPr sz="1922" b="1"/>
            </a:lvl5pPr>
            <a:lvl6pPr marL="2745961" indent="0">
              <a:buNone/>
              <a:defRPr sz="1922" b="1"/>
            </a:lvl6pPr>
            <a:lvl7pPr marL="3295153" indent="0">
              <a:buNone/>
              <a:defRPr sz="1922" b="1"/>
            </a:lvl7pPr>
            <a:lvl8pPr marL="3844345" indent="0">
              <a:buNone/>
              <a:defRPr sz="1922" b="1"/>
            </a:lvl8pPr>
            <a:lvl9pPr marL="4393537" indent="0">
              <a:buNone/>
              <a:defRPr sz="1922" b="1"/>
            </a:lvl9pPr>
          </a:lstStyle>
          <a:p>
            <a:pPr lvl="0"/>
            <a:r>
              <a:rPr lang="zh-CN" altLang="en-US"/>
              <a:t>单击此处编辑母版文本样式</a:t>
            </a:r>
          </a:p>
        </p:txBody>
      </p:sp>
      <p:sp>
        <p:nvSpPr>
          <p:cNvPr id="6" name="内容占位符 5"/>
          <p:cNvSpPr>
            <a:spLocks noGrp="1"/>
          </p:cNvSpPr>
          <p:nvPr>
            <p:ph sz="quarter" idx="4"/>
          </p:nvPr>
        </p:nvSpPr>
        <p:spPr>
          <a:xfrm>
            <a:off x="10882170" y="9601644"/>
            <a:ext cx="9467591" cy="17443145"/>
          </a:xfrm>
        </p:spPr>
        <p:txBody>
          <a:bodyPr/>
          <a:lstStyle>
            <a:lvl1pPr>
              <a:defRPr sz="2883"/>
            </a:lvl1pPr>
            <a:lvl2pPr>
              <a:defRPr sz="2403"/>
            </a:lvl2pPr>
            <a:lvl3pPr>
              <a:defRPr sz="2162"/>
            </a:lvl3pPr>
            <a:lvl4pPr>
              <a:defRPr sz="1922"/>
            </a:lvl4pPr>
            <a:lvl5pPr>
              <a:defRPr sz="1922"/>
            </a:lvl5pPr>
            <a:lvl6pPr>
              <a:defRPr sz="1922"/>
            </a:lvl6pPr>
            <a:lvl7pPr>
              <a:defRPr sz="1922"/>
            </a:lvl7pPr>
            <a:lvl8pPr>
              <a:defRPr sz="1922"/>
            </a:lvl8pPr>
            <a:lvl9pPr>
              <a:defRPr sz="192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4">
            <a:extLst>
              <a:ext uri="{FF2B5EF4-FFF2-40B4-BE49-F238E27FC236}">
                <a16:creationId xmlns:a16="http://schemas.microsoft.com/office/drawing/2014/main" id="{1F74F8E5-E6E7-84BD-C660-3E1C61D4C8C1}"/>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8" name="Rectangle 5">
            <a:extLst>
              <a:ext uri="{FF2B5EF4-FFF2-40B4-BE49-F238E27FC236}">
                <a16:creationId xmlns:a16="http://schemas.microsoft.com/office/drawing/2014/main" id="{B28BF96F-7DC3-A7AE-A132-CEBDA8FDCEC4}"/>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9" name="Rectangle 6">
            <a:extLst>
              <a:ext uri="{FF2B5EF4-FFF2-40B4-BE49-F238E27FC236}">
                <a16:creationId xmlns:a16="http://schemas.microsoft.com/office/drawing/2014/main" id="{BA022241-AA1F-54A0-AFCE-8363EEA1F301}"/>
              </a:ext>
            </a:extLst>
          </p:cNvPr>
          <p:cNvSpPr>
            <a:spLocks noGrp="1" noChangeArrowheads="1"/>
          </p:cNvSpPr>
          <p:nvPr>
            <p:ph type="sldNum" sz="quarter" idx="12"/>
          </p:nvPr>
        </p:nvSpPr>
        <p:spPr>
          <a:ln/>
        </p:spPr>
        <p:txBody>
          <a:bodyPr/>
          <a:lstStyle>
            <a:lvl1pPr>
              <a:defRPr/>
            </a:lvl1pPr>
          </a:lstStyle>
          <a:p>
            <a:pPr>
              <a:defRPr/>
            </a:pPr>
            <a:fld id="{F5B99C04-820E-407D-9BEF-7E45E5D8A11F}" type="slidenum">
              <a:rPr lang="zh-CN" altLang="en-GB"/>
              <a:pPr>
                <a:defRPr/>
              </a:pPr>
              <a:t>‹#›</a:t>
            </a:fld>
            <a:endParaRPr lang="en-GB" altLang="zh-CN"/>
          </a:p>
        </p:txBody>
      </p:sp>
    </p:spTree>
    <p:extLst>
      <p:ext uri="{BB962C8B-B14F-4D97-AF65-F5344CB8AC3E}">
        <p14:creationId xmlns:p14="http://schemas.microsoft.com/office/powerpoint/2010/main" val="385563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a:extLst>
              <a:ext uri="{FF2B5EF4-FFF2-40B4-BE49-F238E27FC236}">
                <a16:creationId xmlns:a16="http://schemas.microsoft.com/office/drawing/2014/main" id="{732332D6-F643-F9D1-FA42-3A303CD28757}"/>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4" name="Rectangle 5">
            <a:extLst>
              <a:ext uri="{FF2B5EF4-FFF2-40B4-BE49-F238E27FC236}">
                <a16:creationId xmlns:a16="http://schemas.microsoft.com/office/drawing/2014/main" id="{9893E539-4EBE-9223-CB62-3523739F7885}"/>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5" name="Rectangle 6">
            <a:extLst>
              <a:ext uri="{FF2B5EF4-FFF2-40B4-BE49-F238E27FC236}">
                <a16:creationId xmlns:a16="http://schemas.microsoft.com/office/drawing/2014/main" id="{E49891E3-308B-035F-D0A3-C9DCC4760EE2}"/>
              </a:ext>
            </a:extLst>
          </p:cNvPr>
          <p:cNvSpPr>
            <a:spLocks noGrp="1" noChangeArrowheads="1"/>
          </p:cNvSpPr>
          <p:nvPr>
            <p:ph type="sldNum" sz="quarter" idx="12"/>
          </p:nvPr>
        </p:nvSpPr>
        <p:spPr>
          <a:ln/>
        </p:spPr>
        <p:txBody>
          <a:bodyPr/>
          <a:lstStyle>
            <a:lvl1pPr>
              <a:defRPr/>
            </a:lvl1pPr>
          </a:lstStyle>
          <a:p>
            <a:pPr>
              <a:defRPr/>
            </a:pPr>
            <a:fld id="{524B732D-B589-43CF-ABCB-8D9EE4DD11A2}" type="slidenum">
              <a:rPr lang="zh-CN" altLang="en-GB"/>
              <a:pPr>
                <a:defRPr/>
              </a:pPr>
              <a:t>‹#›</a:t>
            </a:fld>
            <a:endParaRPr lang="en-GB" altLang="zh-CN"/>
          </a:p>
        </p:txBody>
      </p:sp>
    </p:spTree>
    <p:extLst>
      <p:ext uri="{BB962C8B-B14F-4D97-AF65-F5344CB8AC3E}">
        <p14:creationId xmlns:p14="http://schemas.microsoft.com/office/powerpoint/2010/main" val="1454622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2B9A497-3D5E-2748-849F-38C8D2574F30}"/>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3" name="Rectangle 5">
            <a:extLst>
              <a:ext uri="{FF2B5EF4-FFF2-40B4-BE49-F238E27FC236}">
                <a16:creationId xmlns:a16="http://schemas.microsoft.com/office/drawing/2014/main" id="{19EF18B2-6324-DC3B-B0A6-24615CE073E9}"/>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4" name="Rectangle 6">
            <a:extLst>
              <a:ext uri="{FF2B5EF4-FFF2-40B4-BE49-F238E27FC236}">
                <a16:creationId xmlns:a16="http://schemas.microsoft.com/office/drawing/2014/main" id="{8E080623-669A-DA43-BDEB-EDE1C4910AA6}"/>
              </a:ext>
            </a:extLst>
          </p:cNvPr>
          <p:cNvSpPr>
            <a:spLocks noGrp="1" noChangeArrowheads="1"/>
          </p:cNvSpPr>
          <p:nvPr>
            <p:ph type="sldNum" sz="quarter" idx="12"/>
          </p:nvPr>
        </p:nvSpPr>
        <p:spPr>
          <a:ln/>
        </p:spPr>
        <p:txBody>
          <a:bodyPr/>
          <a:lstStyle>
            <a:lvl1pPr>
              <a:defRPr/>
            </a:lvl1pPr>
          </a:lstStyle>
          <a:p>
            <a:pPr>
              <a:defRPr/>
            </a:pPr>
            <a:fld id="{D19DC8C9-1434-4FC5-AAE8-B84B0D977406}" type="slidenum">
              <a:rPr lang="zh-CN" altLang="en-GB"/>
              <a:pPr>
                <a:defRPr/>
              </a:pPr>
              <a:t>‹#›</a:t>
            </a:fld>
            <a:endParaRPr lang="en-GB" altLang="zh-CN"/>
          </a:p>
        </p:txBody>
      </p:sp>
    </p:spTree>
    <p:extLst>
      <p:ext uri="{BB962C8B-B14F-4D97-AF65-F5344CB8AC3E}">
        <p14:creationId xmlns:p14="http://schemas.microsoft.com/office/powerpoint/2010/main" val="2079952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70379" y="1205212"/>
            <a:ext cx="7047699" cy="5129776"/>
          </a:xfrm>
        </p:spPr>
        <p:txBody>
          <a:bodyPr anchor="b"/>
          <a:lstStyle>
            <a:lvl1pPr algn="l">
              <a:defRPr sz="2403" b="1"/>
            </a:lvl1pPr>
          </a:lstStyle>
          <a:p>
            <a:r>
              <a:rPr lang="zh-CN" altLang="en-US"/>
              <a:t>单击此处编辑母版标题样式</a:t>
            </a:r>
          </a:p>
        </p:txBody>
      </p:sp>
      <p:sp>
        <p:nvSpPr>
          <p:cNvPr id="3" name="内容占位符 2"/>
          <p:cNvSpPr>
            <a:spLocks noGrp="1"/>
          </p:cNvSpPr>
          <p:nvPr>
            <p:ph idx="1"/>
          </p:nvPr>
        </p:nvSpPr>
        <p:spPr>
          <a:xfrm>
            <a:off x="8374128" y="1205212"/>
            <a:ext cx="11975633" cy="25839578"/>
          </a:xfrm>
        </p:spPr>
        <p:txBody>
          <a:bodyPr/>
          <a:lstStyle>
            <a:lvl1pPr>
              <a:defRPr sz="3844"/>
            </a:lvl1pPr>
            <a:lvl2pPr>
              <a:defRPr sz="3363"/>
            </a:lvl2pPr>
            <a:lvl3pPr>
              <a:defRPr sz="2883"/>
            </a:lvl3pPr>
            <a:lvl4pPr>
              <a:defRPr sz="2403"/>
            </a:lvl4pPr>
            <a:lvl5pPr>
              <a:defRPr sz="2403"/>
            </a:lvl5pPr>
            <a:lvl6pPr>
              <a:defRPr sz="2403"/>
            </a:lvl6pPr>
            <a:lvl7pPr>
              <a:defRPr sz="2403"/>
            </a:lvl7pPr>
            <a:lvl8pPr>
              <a:defRPr sz="2403"/>
            </a:lvl8pPr>
            <a:lvl9pPr>
              <a:defRPr sz="2403"/>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070379" y="6334987"/>
            <a:ext cx="7047699" cy="20709802"/>
          </a:xfrm>
        </p:spPr>
        <p:txBody>
          <a:bodyPr/>
          <a:lstStyle>
            <a:lvl1pPr marL="0" indent="0">
              <a:buNone/>
              <a:defRPr sz="1682"/>
            </a:lvl1pPr>
            <a:lvl2pPr marL="549192" indent="0">
              <a:buNone/>
              <a:defRPr sz="1441"/>
            </a:lvl2pPr>
            <a:lvl3pPr marL="1098385" indent="0">
              <a:buNone/>
              <a:defRPr sz="1201"/>
            </a:lvl3pPr>
            <a:lvl4pPr marL="1647576" indent="0">
              <a:buNone/>
              <a:defRPr sz="1081"/>
            </a:lvl4pPr>
            <a:lvl5pPr marL="2196768" indent="0">
              <a:buNone/>
              <a:defRPr sz="1081"/>
            </a:lvl5pPr>
            <a:lvl6pPr marL="2745961" indent="0">
              <a:buNone/>
              <a:defRPr sz="1081"/>
            </a:lvl6pPr>
            <a:lvl7pPr marL="3295153" indent="0">
              <a:buNone/>
              <a:defRPr sz="1081"/>
            </a:lvl7pPr>
            <a:lvl8pPr marL="3844345" indent="0">
              <a:buNone/>
              <a:defRPr sz="1081"/>
            </a:lvl8pPr>
            <a:lvl9pPr marL="4393537" indent="0">
              <a:buNone/>
              <a:defRPr sz="1081"/>
            </a:lvl9pPr>
          </a:lstStyle>
          <a:p>
            <a:pPr lvl="0"/>
            <a:r>
              <a:rPr lang="zh-CN" altLang="en-US"/>
              <a:t>单击此处编辑母版文本样式</a:t>
            </a:r>
          </a:p>
        </p:txBody>
      </p:sp>
      <p:sp>
        <p:nvSpPr>
          <p:cNvPr id="5" name="Rectangle 4">
            <a:extLst>
              <a:ext uri="{FF2B5EF4-FFF2-40B4-BE49-F238E27FC236}">
                <a16:creationId xmlns:a16="http://schemas.microsoft.com/office/drawing/2014/main" id="{3C381461-BA46-BC28-7FBF-03088610000B}"/>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5">
            <a:extLst>
              <a:ext uri="{FF2B5EF4-FFF2-40B4-BE49-F238E27FC236}">
                <a16:creationId xmlns:a16="http://schemas.microsoft.com/office/drawing/2014/main" id="{0B43AD5B-6E43-887D-FFEC-F18CB3367030}"/>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6">
            <a:extLst>
              <a:ext uri="{FF2B5EF4-FFF2-40B4-BE49-F238E27FC236}">
                <a16:creationId xmlns:a16="http://schemas.microsoft.com/office/drawing/2014/main" id="{5DA072D4-7559-3FD3-8C92-DE5391071342}"/>
              </a:ext>
            </a:extLst>
          </p:cNvPr>
          <p:cNvSpPr>
            <a:spLocks noGrp="1" noChangeArrowheads="1"/>
          </p:cNvSpPr>
          <p:nvPr>
            <p:ph type="sldNum" sz="quarter" idx="12"/>
          </p:nvPr>
        </p:nvSpPr>
        <p:spPr>
          <a:ln/>
        </p:spPr>
        <p:txBody>
          <a:bodyPr/>
          <a:lstStyle>
            <a:lvl1pPr>
              <a:defRPr/>
            </a:lvl1pPr>
          </a:lstStyle>
          <a:p>
            <a:pPr>
              <a:defRPr/>
            </a:pPr>
            <a:fld id="{16463531-75D7-4E2C-B8F2-FC501E22CCBB}" type="slidenum">
              <a:rPr lang="zh-CN" altLang="en-GB"/>
              <a:pPr>
                <a:defRPr/>
              </a:pPr>
              <a:t>‹#›</a:t>
            </a:fld>
            <a:endParaRPr lang="en-GB" altLang="zh-CN"/>
          </a:p>
        </p:txBody>
      </p:sp>
    </p:spTree>
    <p:extLst>
      <p:ext uri="{BB962C8B-B14F-4D97-AF65-F5344CB8AC3E}">
        <p14:creationId xmlns:p14="http://schemas.microsoft.com/office/powerpoint/2010/main" val="3645521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197558" y="21192269"/>
            <a:ext cx="12852922" cy="2501958"/>
          </a:xfrm>
        </p:spPr>
        <p:txBody>
          <a:bodyPr anchor="b"/>
          <a:lstStyle>
            <a:lvl1pPr algn="l">
              <a:defRPr sz="2403" b="1"/>
            </a:lvl1pPr>
          </a:lstStyle>
          <a:p>
            <a:r>
              <a:rPr lang="zh-CN" altLang="en-US"/>
              <a:t>单击此处编辑母版标题样式</a:t>
            </a:r>
          </a:p>
        </p:txBody>
      </p:sp>
      <p:sp>
        <p:nvSpPr>
          <p:cNvPr id="3" name="图片占位符 2"/>
          <p:cNvSpPr>
            <a:spLocks noGrp="1"/>
          </p:cNvSpPr>
          <p:nvPr>
            <p:ph type="pic" idx="1"/>
          </p:nvPr>
        </p:nvSpPr>
        <p:spPr>
          <a:xfrm>
            <a:off x="4197558" y="2706006"/>
            <a:ext cx="12852922" cy="18163983"/>
          </a:xfrm>
        </p:spPr>
        <p:txBody>
          <a:bodyPr/>
          <a:lstStyle>
            <a:lvl1pPr marL="0" indent="0">
              <a:buNone/>
              <a:defRPr sz="3844"/>
            </a:lvl1pPr>
            <a:lvl2pPr marL="549192" indent="0">
              <a:buNone/>
              <a:defRPr sz="3363"/>
            </a:lvl2pPr>
            <a:lvl3pPr marL="1098385" indent="0">
              <a:buNone/>
              <a:defRPr sz="2883"/>
            </a:lvl3pPr>
            <a:lvl4pPr marL="1647576" indent="0">
              <a:buNone/>
              <a:defRPr sz="2403"/>
            </a:lvl4pPr>
            <a:lvl5pPr marL="2196768" indent="0">
              <a:buNone/>
              <a:defRPr sz="2403"/>
            </a:lvl5pPr>
            <a:lvl6pPr marL="2745961" indent="0">
              <a:buNone/>
              <a:defRPr sz="2403"/>
            </a:lvl6pPr>
            <a:lvl7pPr marL="3295153" indent="0">
              <a:buNone/>
              <a:defRPr sz="2403"/>
            </a:lvl7pPr>
            <a:lvl8pPr marL="3844345" indent="0">
              <a:buNone/>
              <a:defRPr sz="2403"/>
            </a:lvl8pPr>
            <a:lvl9pPr marL="4393537" indent="0">
              <a:buNone/>
              <a:defRPr sz="2403"/>
            </a:lvl9pPr>
          </a:lstStyle>
          <a:p>
            <a:pPr lvl="0"/>
            <a:endParaRPr lang="zh-CN" altLang="en-US" noProof="0"/>
          </a:p>
        </p:txBody>
      </p:sp>
      <p:sp>
        <p:nvSpPr>
          <p:cNvPr id="4" name="文本占位符 3"/>
          <p:cNvSpPr>
            <a:spLocks noGrp="1"/>
          </p:cNvSpPr>
          <p:nvPr>
            <p:ph type="body" sz="half" idx="2"/>
          </p:nvPr>
        </p:nvSpPr>
        <p:spPr>
          <a:xfrm>
            <a:off x="4197558" y="23694226"/>
            <a:ext cx="12852922" cy="3552703"/>
          </a:xfrm>
        </p:spPr>
        <p:txBody>
          <a:bodyPr/>
          <a:lstStyle>
            <a:lvl1pPr marL="0" indent="0">
              <a:buNone/>
              <a:defRPr sz="1682"/>
            </a:lvl1pPr>
            <a:lvl2pPr marL="549192" indent="0">
              <a:buNone/>
              <a:defRPr sz="1441"/>
            </a:lvl2pPr>
            <a:lvl3pPr marL="1098385" indent="0">
              <a:buNone/>
              <a:defRPr sz="1201"/>
            </a:lvl3pPr>
            <a:lvl4pPr marL="1647576" indent="0">
              <a:buNone/>
              <a:defRPr sz="1081"/>
            </a:lvl4pPr>
            <a:lvl5pPr marL="2196768" indent="0">
              <a:buNone/>
              <a:defRPr sz="1081"/>
            </a:lvl5pPr>
            <a:lvl6pPr marL="2745961" indent="0">
              <a:buNone/>
              <a:defRPr sz="1081"/>
            </a:lvl6pPr>
            <a:lvl7pPr marL="3295153" indent="0">
              <a:buNone/>
              <a:defRPr sz="1081"/>
            </a:lvl7pPr>
            <a:lvl8pPr marL="3844345" indent="0">
              <a:buNone/>
              <a:defRPr sz="1081"/>
            </a:lvl8pPr>
            <a:lvl9pPr marL="4393537" indent="0">
              <a:buNone/>
              <a:defRPr sz="1081"/>
            </a:lvl9pPr>
          </a:lstStyle>
          <a:p>
            <a:pPr lvl="0"/>
            <a:r>
              <a:rPr lang="zh-CN" altLang="en-US"/>
              <a:t>单击此处编辑母版文本样式</a:t>
            </a:r>
          </a:p>
        </p:txBody>
      </p:sp>
      <p:sp>
        <p:nvSpPr>
          <p:cNvPr id="5" name="Rectangle 4">
            <a:extLst>
              <a:ext uri="{FF2B5EF4-FFF2-40B4-BE49-F238E27FC236}">
                <a16:creationId xmlns:a16="http://schemas.microsoft.com/office/drawing/2014/main" id="{A392F7CA-58B8-0732-2510-7CB7A5693C65}"/>
              </a:ext>
            </a:extLst>
          </p:cNvPr>
          <p:cNvSpPr>
            <a:spLocks noGrp="1" noChangeArrowheads="1"/>
          </p:cNvSpPr>
          <p:nvPr>
            <p:ph type="dt" sz="half" idx="10"/>
          </p:nvPr>
        </p:nvSpPr>
        <p:spPr>
          <a:ln/>
        </p:spPr>
        <p:txBody>
          <a:bodyPr/>
          <a:lstStyle>
            <a:lvl1pPr>
              <a:defRPr/>
            </a:lvl1pPr>
          </a:lstStyle>
          <a:p>
            <a:pPr>
              <a:defRPr/>
            </a:pPr>
            <a:endParaRPr lang="en-GB" altLang="zh-CN"/>
          </a:p>
        </p:txBody>
      </p:sp>
      <p:sp>
        <p:nvSpPr>
          <p:cNvPr id="6" name="Rectangle 5">
            <a:extLst>
              <a:ext uri="{FF2B5EF4-FFF2-40B4-BE49-F238E27FC236}">
                <a16:creationId xmlns:a16="http://schemas.microsoft.com/office/drawing/2014/main" id="{1A34F58A-6F8B-C89E-EE5F-EC0E4C069255}"/>
              </a:ext>
            </a:extLst>
          </p:cNvPr>
          <p:cNvSpPr>
            <a:spLocks noGrp="1" noChangeArrowheads="1"/>
          </p:cNvSpPr>
          <p:nvPr>
            <p:ph type="ftr" sz="quarter" idx="11"/>
          </p:nvPr>
        </p:nvSpPr>
        <p:spPr>
          <a:ln/>
        </p:spPr>
        <p:txBody>
          <a:bodyPr/>
          <a:lstStyle>
            <a:lvl1pPr>
              <a:defRPr/>
            </a:lvl1pPr>
          </a:lstStyle>
          <a:p>
            <a:pPr>
              <a:defRPr/>
            </a:pPr>
            <a:endParaRPr lang="en-GB" altLang="zh-CN"/>
          </a:p>
        </p:txBody>
      </p:sp>
      <p:sp>
        <p:nvSpPr>
          <p:cNvPr id="7" name="Rectangle 6">
            <a:extLst>
              <a:ext uri="{FF2B5EF4-FFF2-40B4-BE49-F238E27FC236}">
                <a16:creationId xmlns:a16="http://schemas.microsoft.com/office/drawing/2014/main" id="{6D2D77A6-FA35-48F2-5725-F009FFC7D5BD}"/>
              </a:ext>
            </a:extLst>
          </p:cNvPr>
          <p:cNvSpPr>
            <a:spLocks noGrp="1" noChangeArrowheads="1"/>
          </p:cNvSpPr>
          <p:nvPr>
            <p:ph type="sldNum" sz="quarter" idx="12"/>
          </p:nvPr>
        </p:nvSpPr>
        <p:spPr>
          <a:ln/>
        </p:spPr>
        <p:txBody>
          <a:bodyPr/>
          <a:lstStyle>
            <a:lvl1pPr>
              <a:defRPr/>
            </a:lvl1pPr>
          </a:lstStyle>
          <a:p>
            <a:pPr>
              <a:defRPr/>
            </a:pPr>
            <a:fld id="{9767493C-C322-4FA4-847E-E22AEBF05389}" type="slidenum">
              <a:rPr lang="zh-CN" altLang="en-GB"/>
              <a:pPr>
                <a:defRPr/>
              </a:pPr>
              <a:t>‹#›</a:t>
            </a:fld>
            <a:endParaRPr lang="en-GB" altLang="zh-CN"/>
          </a:p>
        </p:txBody>
      </p:sp>
    </p:spTree>
    <p:extLst>
      <p:ext uri="{BB962C8B-B14F-4D97-AF65-F5344CB8AC3E}">
        <p14:creationId xmlns:p14="http://schemas.microsoft.com/office/powerpoint/2010/main" val="422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CEB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9A28D5F-6144-EBE6-0935-825780736C8D}"/>
              </a:ext>
            </a:extLst>
          </p:cNvPr>
          <p:cNvSpPr>
            <a:spLocks noGrp="1" noChangeArrowheads="1"/>
          </p:cNvSpPr>
          <p:nvPr>
            <p:ph type="title"/>
          </p:nvPr>
        </p:nvSpPr>
        <p:spPr bwMode="auto">
          <a:xfrm>
            <a:off x="1605567" y="2690749"/>
            <a:ext cx="18209006" cy="50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22354" tIns="111176" rIns="222354" bIns="111176" numCol="1" anchor="ctr" anchorCtr="0" compatLnSpc="1">
            <a:prstTxWarp prst="textNoShape">
              <a:avLst/>
            </a:prstTxWarp>
          </a:bodyPr>
          <a:lstStyle/>
          <a:p>
            <a:pPr lvl="0"/>
            <a:r>
              <a:rPr lang="en-GB" altLang="zh-CN"/>
              <a:t>Click to edit Master title style</a:t>
            </a:r>
          </a:p>
        </p:txBody>
      </p:sp>
      <p:sp>
        <p:nvSpPr>
          <p:cNvPr id="1027" name="Rectangle 3">
            <a:extLst>
              <a:ext uri="{FF2B5EF4-FFF2-40B4-BE49-F238E27FC236}">
                <a16:creationId xmlns:a16="http://schemas.microsoft.com/office/drawing/2014/main" id="{6CC1A7B8-A776-A00F-B652-CB359370DA61}"/>
              </a:ext>
            </a:extLst>
          </p:cNvPr>
          <p:cNvSpPr>
            <a:spLocks noGrp="1" noChangeArrowheads="1"/>
          </p:cNvSpPr>
          <p:nvPr>
            <p:ph type="body" idx="1"/>
          </p:nvPr>
        </p:nvSpPr>
        <p:spPr bwMode="auto">
          <a:xfrm>
            <a:off x="1605567" y="8743504"/>
            <a:ext cx="18209006" cy="18167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22354" tIns="111176" rIns="222354" bIns="111176" numCol="1" anchor="t" anchorCtr="0" compatLnSpc="1">
            <a:prstTxWarp prst="textNoShape">
              <a:avLst/>
            </a:prstTxWarp>
          </a:bodyPr>
          <a:lstStyle/>
          <a:p>
            <a:pPr lvl="0"/>
            <a:r>
              <a:rPr lang="en-GB" altLang="zh-CN"/>
              <a:t>Click to edit Master text styles</a:t>
            </a:r>
          </a:p>
          <a:p>
            <a:pPr lvl="1"/>
            <a:r>
              <a:rPr lang="en-GB" altLang="zh-CN"/>
              <a:t>Second level</a:t>
            </a:r>
          </a:p>
          <a:p>
            <a:pPr lvl="2"/>
            <a:r>
              <a:rPr lang="en-GB" altLang="zh-CN"/>
              <a:t>Third level</a:t>
            </a:r>
          </a:p>
          <a:p>
            <a:pPr lvl="3"/>
            <a:r>
              <a:rPr lang="en-GB" altLang="zh-CN"/>
              <a:t>Fourth level</a:t>
            </a:r>
          </a:p>
          <a:p>
            <a:pPr lvl="4"/>
            <a:r>
              <a:rPr lang="en-GB" altLang="zh-CN"/>
              <a:t>Fifth level</a:t>
            </a:r>
          </a:p>
        </p:txBody>
      </p:sp>
      <p:sp>
        <p:nvSpPr>
          <p:cNvPr id="1028" name="Rectangle 4">
            <a:extLst>
              <a:ext uri="{FF2B5EF4-FFF2-40B4-BE49-F238E27FC236}">
                <a16:creationId xmlns:a16="http://schemas.microsoft.com/office/drawing/2014/main" id="{C1AC05A0-168F-6172-36D9-313C97D23837}"/>
              </a:ext>
            </a:extLst>
          </p:cNvPr>
          <p:cNvSpPr>
            <a:spLocks noGrp="1" noChangeArrowheads="1"/>
          </p:cNvSpPr>
          <p:nvPr>
            <p:ph type="dt" sz="half" idx="2"/>
          </p:nvPr>
        </p:nvSpPr>
        <p:spPr bwMode="auto">
          <a:xfrm>
            <a:off x="1605567" y="27584466"/>
            <a:ext cx="4464102" cy="2017585"/>
          </a:xfrm>
          <a:prstGeom prst="rect">
            <a:avLst/>
          </a:prstGeom>
          <a:noFill/>
          <a:ln w="9525">
            <a:noFill/>
            <a:miter lim="800000"/>
            <a:headEnd/>
            <a:tailEnd/>
          </a:ln>
          <a:effectLst/>
        </p:spPr>
        <p:txBody>
          <a:bodyPr vert="horz" wrap="square" lIns="222354" tIns="111176" rIns="222354" bIns="111176" numCol="1" anchor="t" anchorCtr="0" compatLnSpc="1">
            <a:prstTxWarp prst="textNoShape">
              <a:avLst/>
            </a:prstTxWarp>
          </a:bodyPr>
          <a:lstStyle>
            <a:lvl1pPr>
              <a:defRPr sz="4084">
                <a:ea typeface="宋体" pitchFamily="2" charset="-122"/>
              </a:defRPr>
            </a:lvl1pPr>
          </a:lstStyle>
          <a:p>
            <a:pPr>
              <a:defRPr/>
            </a:pPr>
            <a:endParaRPr lang="en-GB" altLang="zh-CN"/>
          </a:p>
        </p:txBody>
      </p:sp>
      <p:sp>
        <p:nvSpPr>
          <p:cNvPr id="1029" name="Rectangle 5">
            <a:extLst>
              <a:ext uri="{FF2B5EF4-FFF2-40B4-BE49-F238E27FC236}">
                <a16:creationId xmlns:a16="http://schemas.microsoft.com/office/drawing/2014/main" id="{1114D4FF-3A08-4FFF-A7F3-21D955CA38A3}"/>
              </a:ext>
            </a:extLst>
          </p:cNvPr>
          <p:cNvSpPr>
            <a:spLocks noGrp="1" noChangeArrowheads="1"/>
          </p:cNvSpPr>
          <p:nvPr>
            <p:ph type="ftr" sz="quarter" idx="3"/>
          </p:nvPr>
        </p:nvSpPr>
        <p:spPr bwMode="auto">
          <a:xfrm>
            <a:off x="7318444" y="27584466"/>
            <a:ext cx="6783253" cy="2017585"/>
          </a:xfrm>
          <a:prstGeom prst="rect">
            <a:avLst/>
          </a:prstGeom>
          <a:noFill/>
          <a:ln w="9525">
            <a:noFill/>
            <a:miter lim="800000"/>
            <a:headEnd/>
            <a:tailEnd/>
          </a:ln>
          <a:effectLst/>
        </p:spPr>
        <p:txBody>
          <a:bodyPr vert="horz" wrap="square" lIns="222354" tIns="111176" rIns="222354" bIns="111176" numCol="1" anchor="t" anchorCtr="0" compatLnSpc="1">
            <a:prstTxWarp prst="textNoShape">
              <a:avLst/>
            </a:prstTxWarp>
          </a:bodyPr>
          <a:lstStyle>
            <a:lvl1pPr algn="ctr">
              <a:defRPr sz="4084">
                <a:ea typeface="宋体" pitchFamily="2" charset="-122"/>
              </a:defRPr>
            </a:lvl1pPr>
          </a:lstStyle>
          <a:p>
            <a:pPr>
              <a:defRPr/>
            </a:pPr>
            <a:endParaRPr lang="en-GB" altLang="zh-CN"/>
          </a:p>
        </p:txBody>
      </p:sp>
      <p:sp>
        <p:nvSpPr>
          <p:cNvPr id="1030" name="Rectangle 6">
            <a:extLst>
              <a:ext uri="{FF2B5EF4-FFF2-40B4-BE49-F238E27FC236}">
                <a16:creationId xmlns:a16="http://schemas.microsoft.com/office/drawing/2014/main" id="{9BC9DDD9-322F-FD83-4457-385F48ACB503}"/>
              </a:ext>
            </a:extLst>
          </p:cNvPr>
          <p:cNvSpPr>
            <a:spLocks noGrp="1" noChangeArrowheads="1"/>
          </p:cNvSpPr>
          <p:nvPr>
            <p:ph type="sldNum" sz="quarter" idx="4"/>
          </p:nvPr>
        </p:nvSpPr>
        <p:spPr bwMode="auto">
          <a:xfrm>
            <a:off x="15350470" y="27584466"/>
            <a:ext cx="4464104" cy="2017585"/>
          </a:xfrm>
          <a:prstGeom prst="rect">
            <a:avLst/>
          </a:prstGeom>
          <a:noFill/>
          <a:ln w="9525">
            <a:noFill/>
            <a:miter lim="800000"/>
            <a:headEnd/>
            <a:tailEnd/>
          </a:ln>
          <a:effectLst/>
        </p:spPr>
        <p:txBody>
          <a:bodyPr vert="horz" wrap="square" lIns="222354" tIns="111176" rIns="222354" bIns="111176" numCol="1" anchor="t" anchorCtr="0" compatLnSpc="1">
            <a:prstTxWarp prst="textNoShape">
              <a:avLst/>
            </a:prstTxWarp>
          </a:bodyPr>
          <a:lstStyle>
            <a:lvl1pPr algn="r">
              <a:defRPr sz="4084">
                <a:ea typeface="宋体" panose="02010600030101010101" pitchFamily="2" charset="-122"/>
              </a:defRPr>
            </a:lvl1pPr>
          </a:lstStyle>
          <a:p>
            <a:pPr>
              <a:defRPr/>
            </a:pPr>
            <a:fld id="{B5726B9F-ADB4-4752-8D57-357D38B0F2F6}" type="slidenum">
              <a:rPr lang="zh-CN" altLang="en-GB"/>
              <a:pPr>
                <a:defRPr/>
              </a:pPr>
              <a:t>‹#›</a:t>
            </a:fld>
            <a:endParaRPr lang="en-GB"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671592" rtl="0" eaLnBrk="0" fontAlgn="base" hangingPunct="0">
        <a:spcBef>
          <a:spcPct val="0"/>
        </a:spcBef>
        <a:spcAft>
          <a:spcPct val="0"/>
        </a:spcAft>
        <a:defRPr sz="12853">
          <a:solidFill>
            <a:schemeClr val="tx2"/>
          </a:solidFill>
          <a:latin typeface="+mj-lt"/>
          <a:ea typeface="+mj-ea"/>
          <a:cs typeface="+mj-cs"/>
        </a:defRPr>
      </a:lvl1pPr>
      <a:lvl2pPr algn="ctr" defTabSz="2671592" rtl="0" eaLnBrk="0" fontAlgn="base" hangingPunct="0">
        <a:spcBef>
          <a:spcPct val="0"/>
        </a:spcBef>
        <a:spcAft>
          <a:spcPct val="0"/>
        </a:spcAft>
        <a:defRPr sz="12853">
          <a:solidFill>
            <a:schemeClr val="tx2"/>
          </a:solidFill>
          <a:latin typeface="Times New Roman" pitchFamily="18" charset="0"/>
        </a:defRPr>
      </a:lvl2pPr>
      <a:lvl3pPr algn="ctr" defTabSz="2671592" rtl="0" eaLnBrk="0" fontAlgn="base" hangingPunct="0">
        <a:spcBef>
          <a:spcPct val="0"/>
        </a:spcBef>
        <a:spcAft>
          <a:spcPct val="0"/>
        </a:spcAft>
        <a:defRPr sz="12853">
          <a:solidFill>
            <a:schemeClr val="tx2"/>
          </a:solidFill>
          <a:latin typeface="Times New Roman" pitchFamily="18" charset="0"/>
        </a:defRPr>
      </a:lvl3pPr>
      <a:lvl4pPr algn="ctr" defTabSz="2671592" rtl="0" eaLnBrk="0" fontAlgn="base" hangingPunct="0">
        <a:spcBef>
          <a:spcPct val="0"/>
        </a:spcBef>
        <a:spcAft>
          <a:spcPct val="0"/>
        </a:spcAft>
        <a:defRPr sz="12853">
          <a:solidFill>
            <a:schemeClr val="tx2"/>
          </a:solidFill>
          <a:latin typeface="Times New Roman" pitchFamily="18" charset="0"/>
        </a:defRPr>
      </a:lvl4pPr>
      <a:lvl5pPr algn="ctr" defTabSz="2671592" rtl="0" eaLnBrk="0" fontAlgn="base" hangingPunct="0">
        <a:spcBef>
          <a:spcPct val="0"/>
        </a:spcBef>
        <a:spcAft>
          <a:spcPct val="0"/>
        </a:spcAft>
        <a:defRPr sz="12853">
          <a:solidFill>
            <a:schemeClr val="tx2"/>
          </a:solidFill>
          <a:latin typeface="Times New Roman" pitchFamily="18" charset="0"/>
        </a:defRPr>
      </a:lvl5pPr>
      <a:lvl6pPr marL="549192" algn="ctr" defTabSz="2671592" rtl="0" eaLnBrk="0" fontAlgn="base" hangingPunct="0">
        <a:spcBef>
          <a:spcPct val="0"/>
        </a:spcBef>
        <a:spcAft>
          <a:spcPct val="0"/>
        </a:spcAft>
        <a:defRPr sz="12853">
          <a:solidFill>
            <a:schemeClr val="tx2"/>
          </a:solidFill>
          <a:latin typeface="Times New Roman" pitchFamily="18" charset="0"/>
        </a:defRPr>
      </a:lvl6pPr>
      <a:lvl7pPr marL="1098385" algn="ctr" defTabSz="2671592" rtl="0" eaLnBrk="0" fontAlgn="base" hangingPunct="0">
        <a:spcBef>
          <a:spcPct val="0"/>
        </a:spcBef>
        <a:spcAft>
          <a:spcPct val="0"/>
        </a:spcAft>
        <a:defRPr sz="12853">
          <a:solidFill>
            <a:schemeClr val="tx2"/>
          </a:solidFill>
          <a:latin typeface="Times New Roman" pitchFamily="18" charset="0"/>
        </a:defRPr>
      </a:lvl7pPr>
      <a:lvl8pPr marL="1647576" algn="ctr" defTabSz="2671592" rtl="0" eaLnBrk="0" fontAlgn="base" hangingPunct="0">
        <a:spcBef>
          <a:spcPct val="0"/>
        </a:spcBef>
        <a:spcAft>
          <a:spcPct val="0"/>
        </a:spcAft>
        <a:defRPr sz="12853">
          <a:solidFill>
            <a:schemeClr val="tx2"/>
          </a:solidFill>
          <a:latin typeface="Times New Roman" pitchFamily="18" charset="0"/>
        </a:defRPr>
      </a:lvl8pPr>
      <a:lvl9pPr marL="2196768" algn="ctr" defTabSz="2671592" rtl="0" eaLnBrk="0" fontAlgn="base" hangingPunct="0">
        <a:spcBef>
          <a:spcPct val="0"/>
        </a:spcBef>
        <a:spcAft>
          <a:spcPct val="0"/>
        </a:spcAft>
        <a:defRPr sz="12853">
          <a:solidFill>
            <a:schemeClr val="tx2"/>
          </a:solidFill>
          <a:latin typeface="Times New Roman" pitchFamily="18" charset="0"/>
        </a:defRPr>
      </a:lvl9pPr>
    </p:titleStyle>
    <p:bodyStyle>
      <a:lvl1pPr marL="1003038" indent="-1003038" algn="l" defTabSz="2671592" rtl="0" eaLnBrk="0" fontAlgn="base" hangingPunct="0">
        <a:spcBef>
          <a:spcPct val="20000"/>
        </a:spcBef>
        <a:spcAft>
          <a:spcPct val="0"/>
        </a:spcAft>
        <a:buChar char="•"/>
        <a:defRPr sz="9370">
          <a:solidFill>
            <a:schemeClr val="tx1"/>
          </a:solidFill>
          <a:latin typeface="+mn-lt"/>
          <a:ea typeface="+mn-ea"/>
          <a:cs typeface="+mn-cs"/>
        </a:defRPr>
      </a:lvl1pPr>
      <a:lvl2pPr marL="2170071" indent="-835229" algn="l" defTabSz="2671592" rtl="0" eaLnBrk="0" fontAlgn="base" hangingPunct="0">
        <a:spcBef>
          <a:spcPct val="20000"/>
        </a:spcBef>
        <a:spcAft>
          <a:spcPct val="0"/>
        </a:spcAft>
        <a:buChar char="–"/>
        <a:defRPr sz="8168">
          <a:solidFill>
            <a:schemeClr val="tx1"/>
          </a:solidFill>
          <a:latin typeface="+mn-lt"/>
        </a:defRPr>
      </a:lvl2pPr>
      <a:lvl3pPr marL="3339013" indent="-667421" algn="l" defTabSz="2671592" rtl="0" eaLnBrk="0" fontAlgn="base" hangingPunct="0">
        <a:spcBef>
          <a:spcPct val="20000"/>
        </a:spcBef>
        <a:spcAft>
          <a:spcPct val="0"/>
        </a:spcAft>
        <a:buChar char="•"/>
        <a:defRPr sz="7087">
          <a:solidFill>
            <a:schemeClr val="tx1"/>
          </a:solidFill>
          <a:latin typeface="+mn-lt"/>
        </a:defRPr>
      </a:lvl3pPr>
      <a:lvl4pPr marL="4675761" indent="-669329" algn="l" defTabSz="2671592" rtl="0" eaLnBrk="0" fontAlgn="base" hangingPunct="0">
        <a:spcBef>
          <a:spcPct val="20000"/>
        </a:spcBef>
        <a:spcAft>
          <a:spcPct val="0"/>
        </a:spcAft>
        <a:buChar char="–"/>
        <a:defRPr sz="5886">
          <a:solidFill>
            <a:schemeClr val="tx1"/>
          </a:solidFill>
          <a:latin typeface="+mn-lt"/>
        </a:defRPr>
      </a:lvl4pPr>
      <a:lvl5pPr marL="6010603" indent="-669329" algn="l" defTabSz="2671592" rtl="0" eaLnBrk="0" fontAlgn="base" hangingPunct="0">
        <a:spcBef>
          <a:spcPct val="20000"/>
        </a:spcBef>
        <a:spcAft>
          <a:spcPct val="0"/>
        </a:spcAft>
        <a:buChar char="»"/>
        <a:defRPr sz="5886">
          <a:solidFill>
            <a:schemeClr val="tx1"/>
          </a:solidFill>
          <a:latin typeface="+mn-lt"/>
        </a:defRPr>
      </a:lvl5pPr>
      <a:lvl6pPr marL="6559794" indent="-669329" algn="l" defTabSz="2671592" rtl="0" eaLnBrk="0" fontAlgn="base" hangingPunct="0">
        <a:spcBef>
          <a:spcPct val="20000"/>
        </a:spcBef>
        <a:spcAft>
          <a:spcPct val="0"/>
        </a:spcAft>
        <a:buChar char="»"/>
        <a:defRPr sz="5886">
          <a:solidFill>
            <a:schemeClr val="tx1"/>
          </a:solidFill>
          <a:latin typeface="+mn-lt"/>
        </a:defRPr>
      </a:lvl6pPr>
      <a:lvl7pPr marL="7108987" indent="-669329" algn="l" defTabSz="2671592" rtl="0" eaLnBrk="0" fontAlgn="base" hangingPunct="0">
        <a:spcBef>
          <a:spcPct val="20000"/>
        </a:spcBef>
        <a:spcAft>
          <a:spcPct val="0"/>
        </a:spcAft>
        <a:buChar char="»"/>
        <a:defRPr sz="5886">
          <a:solidFill>
            <a:schemeClr val="tx1"/>
          </a:solidFill>
          <a:latin typeface="+mn-lt"/>
        </a:defRPr>
      </a:lvl7pPr>
      <a:lvl8pPr marL="7658179" indent="-669329" algn="l" defTabSz="2671592" rtl="0" eaLnBrk="0" fontAlgn="base" hangingPunct="0">
        <a:spcBef>
          <a:spcPct val="20000"/>
        </a:spcBef>
        <a:spcAft>
          <a:spcPct val="0"/>
        </a:spcAft>
        <a:buChar char="»"/>
        <a:defRPr sz="5886">
          <a:solidFill>
            <a:schemeClr val="tx1"/>
          </a:solidFill>
          <a:latin typeface="+mn-lt"/>
        </a:defRPr>
      </a:lvl8pPr>
      <a:lvl9pPr marL="8207371" indent="-669329" algn="l" defTabSz="2671592" rtl="0" eaLnBrk="0" fontAlgn="base" hangingPunct="0">
        <a:spcBef>
          <a:spcPct val="20000"/>
        </a:spcBef>
        <a:spcAft>
          <a:spcPct val="0"/>
        </a:spcAft>
        <a:buChar char="»"/>
        <a:defRPr sz="5886">
          <a:solidFill>
            <a:schemeClr val="tx1"/>
          </a:solidFill>
          <a:latin typeface="+mn-lt"/>
        </a:defRPr>
      </a:lvl9pPr>
    </p:bodyStyle>
    <p:otherStyle>
      <a:defPPr>
        <a:defRPr lang="zh-CN"/>
      </a:defPPr>
      <a:lvl1pPr marL="0" algn="l" defTabSz="1098385" rtl="0" eaLnBrk="1" latinLnBrk="0" hangingPunct="1">
        <a:defRPr sz="2162" kern="1200">
          <a:solidFill>
            <a:schemeClr val="tx1"/>
          </a:solidFill>
          <a:latin typeface="+mn-lt"/>
          <a:ea typeface="+mn-ea"/>
          <a:cs typeface="+mn-cs"/>
        </a:defRPr>
      </a:lvl1pPr>
      <a:lvl2pPr marL="549192" algn="l" defTabSz="1098385" rtl="0" eaLnBrk="1" latinLnBrk="0" hangingPunct="1">
        <a:defRPr sz="2162" kern="1200">
          <a:solidFill>
            <a:schemeClr val="tx1"/>
          </a:solidFill>
          <a:latin typeface="+mn-lt"/>
          <a:ea typeface="+mn-ea"/>
          <a:cs typeface="+mn-cs"/>
        </a:defRPr>
      </a:lvl2pPr>
      <a:lvl3pPr marL="1098385" algn="l" defTabSz="1098385" rtl="0" eaLnBrk="1" latinLnBrk="0" hangingPunct="1">
        <a:defRPr sz="2162" kern="1200">
          <a:solidFill>
            <a:schemeClr val="tx1"/>
          </a:solidFill>
          <a:latin typeface="+mn-lt"/>
          <a:ea typeface="+mn-ea"/>
          <a:cs typeface="+mn-cs"/>
        </a:defRPr>
      </a:lvl3pPr>
      <a:lvl4pPr marL="1647576" algn="l" defTabSz="1098385" rtl="0" eaLnBrk="1" latinLnBrk="0" hangingPunct="1">
        <a:defRPr sz="2162" kern="1200">
          <a:solidFill>
            <a:schemeClr val="tx1"/>
          </a:solidFill>
          <a:latin typeface="+mn-lt"/>
          <a:ea typeface="+mn-ea"/>
          <a:cs typeface="+mn-cs"/>
        </a:defRPr>
      </a:lvl4pPr>
      <a:lvl5pPr marL="2196768" algn="l" defTabSz="1098385" rtl="0" eaLnBrk="1" latinLnBrk="0" hangingPunct="1">
        <a:defRPr sz="2162" kern="1200">
          <a:solidFill>
            <a:schemeClr val="tx1"/>
          </a:solidFill>
          <a:latin typeface="+mn-lt"/>
          <a:ea typeface="+mn-ea"/>
          <a:cs typeface="+mn-cs"/>
        </a:defRPr>
      </a:lvl5pPr>
      <a:lvl6pPr marL="2745961" algn="l" defTabSz="1098385" rtl="0" eaLnBrk="1" latinLnBrk="0" hangingPunct="1">
        <a:defRPr sz="2162" kern="1200">
          <a:solidFill>
            <a:schemeClr val="tx1"/>
          </a:solidFill>
          <a:latin typeface="+mn-lt"/>
          <a:ea typeface="+mn-ea"/>
          <a:cs typeface="+mn-cs"/>
        </a:defRPr>
      </a:lvl6pPr>
      <a:lvl7pPr marL="3295153" algn="l" defTabSz="1098385" rtl="0" eaLnBrk="1" latinLnBrk="0" hangingPunct="1">
        <a:defRPr sz="2162" kern="1200">
          <a:solidFill>
            <a:schemeClr val="tx1"/>
          </a:solidFill>
          <a:latin typeface="+mn-lt"/>
          <a:ea typeface="+mn-ea"/>
          <a:cs typeface="+mn-cs"/>
        </a:defRPr>
      </a:lvl7pPr>
      <a:lvl8pPr marL="3844345" algn="l" defTabSz="1098385" rtl="0" eaLnBrk="1" latinLnBrk="0" hangingPunct="1">
        <a:defRPr sz="2162" kern="1200">
          <a:solidFill>
            <a:schemeClr val="tx1"/>
          </a:solidFill>
          <a:latin typeface="+mn-lt"/>
          <a:ea typeface="+mn-ea"/>
          <a:cs typeface="+mn-cs"/>
        </a:defRPr>
      </a:lvl8pPr>
      <a:lvl9pPr marL="4393537" algn="l" defTabSz="1098385" rtl="0" eaLnBrk="1" latinLnBrk="0" hangingPunct="1">
        <a:defRPr sz="21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enton.org/Library/Low-Income/two.html" TargetMode="External"/><Relationship Id="rId7"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2">
            <a:extLst>
              <a:ext uri="{FF2B5EF4-FFF2-40B4-BE49-F238E27FC236}">
                <a16:creationId xmlns:a16="http://schemas.microsoft.com/office/drawing/2014/main" id="{0194983D-16F6-4CF8-2CBC-AFDCC9438EF4}"/>
              </a:ext>
            </a:extLst>
          </p:cNvPr>
          <p:cNvSpPr>
            <a:spLocks noGrp="1" noChangeArrowheads="1"/>
          </p:cNvSpPr>
          <p:nvPr>
            <p:ph type="title"/>
          </p:nvPr>
        </p:nvSpPr>
        <p:spPr>
          <a:xfrm>
            <a:off x="2786380" y="1321750"/>
            <a:ext cx="15919944" cy="1199491"/>
          </a:xfrm>
        </p:spPr>
        <p:txBody>
          <a:bodyPr/>
          <a:lstStyle/>
          <a:p>
            <a:r>
              <a:rPr lang="tr-TR" altLang="zh-CN" sz="3600" b="1" dirty="0">
                <a:solidFill>
                  <a:schemeClr val="tx1"/>
                </a:solidFill>
                <a:ea typeface="宋体" panose="02010600030101010101" pitchFamily="2" charset="-122"/>
              </a:rPr>
              <a:t>BAŞLIK (36 punto, koyu)</a:t>
            </a:r>
            <a:endParaRPr lang="en-GB" altLang="zh-CN" sz="3600" b="1" dirty="0">
              <a:solidFill>
                <a:schemeClr val="tx1"/>
              </a:solidFill>
              <a:ea typeface="宋体" panose="02010600030101010101" pitchFamily="2" charset="-122"/>
            </a:endParaRPr>
          </a:p>
        </p:txBody>
      </p:sp>
      <p:graphicFrame>
        <p:nvGraphicFramePr>
          <p:cNvPr id="11651" name="Group 7555">
            <a:extLst>
              <a:ext uri="{FF2B5EF4-FFF2-40B4-BE49-F238E27FC236}">
                <a16:creationId xmlns:a16="http://schemas.microsoft.com/office/drawing/2014/main" id="{0E64F29E-D1FF-D62C-53BF-F144EE1EAD61}"/>
              </a:ext>
            </a:extLst>
          </p:cNvPr>
          <p:cNvGraphicFramePr>
            <a:graphicFrameLocks noGrp="1"/>
          </p:cNvGraphicFramePr>
          <p:nvPr>
            <p:ph sz="half" idx="2"/>
            <p:extLst>
              <p:ext uri="{D42A27DB-BD31-4B8C-83A1-F6EECF244321}">
                <p14:modId xmlns:p14="http://schemas.microsoft.com/office/powerpoint/2010/main" val="4204389849"/>
              </p:ext>
            </p:extLst>
          </p:nvPr>
        </p:nvGraphicFramePr>
        <p:xfrm>
          <a:off x="1477508" y="24566162"/>
          <a:ext cx="8442600" cy="1774224"/>
        </p:xfrm>
        <a:graphic>
          <a:graphicData uri="http://schemas.openxmlformats.org/drawingml/2006/table">
            <a:tbl>
              <a:tblPr/>
              <a:tblGrid>
                <a:gridCol w="1447809">
                  <a:extLst>
                    <a:ext uri="{9D8B030D-6E8A-4147-A177-3AD203B41FA5}">
                      <a16:colId xmlns:a16="http://schemas.microsoft.com/office/drawing/2014/main" val="20000"/>
                    </a:ext>
                  </a:extLst>
                </a:gridCol>
                <a:gridCol w="2296798">
                  <a:extLst>
                    <a:ext uri="{9D8B030D-6E8A-4147-A177-3AD203B41FA5}">
                      <a16:colId xmlns:a16="http://schemas.microsoft.com/office/drawing/2014/main" val="20001"/>
                    </a:ext>
                  </a:extLst>
                </a:gridCol>
                <a:gridCol w="2286948">
                  <a:extLst>
                    <a:ext uri="{9D8B030D-6E8A-4147-A177-3AD203B41FA5}">
                      <a16:colId xmlns:a16="http://schemas.microsoft.com/office/drawing/2014/main" val="20002"/>
                    </a:ext>
                  </a:extLst>
                </a:gridCol>
                <a:gridCol w="2411045">
                  <a:extLst>
                    <a:ext uri="{9D8B030D-6E8A-4147-A177-3AD203B41FA5}">
                      <a16:colId xmlns:a16="http://schemas.microsoft.com/office/drawing/2014/main" val="20003"/>
                    </a:ext>
                  </a:extLst>
                </a:gridCol>
              </a:tblGrid>
              <a:tr h="508548">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A</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B</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C</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0005">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x</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0974045"/>
                  </a:ext>
                </a:extLst>
              </a:tr>
              <a:tr h="410005">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y</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7810836"/>
                  </a:ext>
                </a:extLst>
              </a:tr>
              <a:tr h="410005">
                <a:tc>
                  <a:txBody>
                    <a:bodyPr/>
                    <a:lstStyle/>
                    <a:p>
                      <a:pPr marL="0" marR="0" lvl="0" indent="0" algn="ctr" defTabSz="974725" rtl="0" eaLnBrk="0" fontAlgn="base" latinLnBrk="0" hangingPunct="0">
                        <a:lnSpc>
                          <a:spcPct val="100000"/>
                        </a:lnSpc>
                        <a:spcBef>
                          <a:spcPct val="0"/>
                        </a:spcBef>
                        <a:spcAft>
                          <a:spcPct val="0"/>
                        </a:spcAft>
                        <a:buClrTx/>
                        <a:buSzTx/>
                        <a:buFontTx/>
                        <a:buNone/>
                        <a:tabLst/>
                      </a:pPr>
                      <a:r>
                        <a:rPr kumimoji="0" lang="tr-TR" altLang="zh-CN" sz="2000" b="0" i="0" u="none" strike="noStrike" cap="none" normalizeH="0" baseline="0" dirty="0">
                          <a:ln>
                            <a:noFill/>
                          </a:ln>
                          <a:solidFill>
                            <a:schemeClr val="tx1"/>
                          </a:solidFill>
                          <a:effectLst/>
                          <a:latin typeface="Times New Roman" pitchFamily="18" charset="0"/>
                          <a:ea typeface="宋体" pitchFamily="2" charset="-122"/>
                        </a:rPr>
                        <a:t>z</a:t>
                      </a: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74725" rtl="0" eaLnBrk="0" fontAlgn="base" latinLnBrk="0" hangingPunct="0">
                        <a:lnSpc>
                          <a:spcPct val="100000"/>
                        </a:lnSpc>
                        <a:spcBef>
                          <a:spcPct val="0"/>
                        </a:spcBef>
                        <a:spcAft>
                          <a:spcPct val="0"/>
                        </a:spcAft>
                        <a:buClrTx/>
                        <a:buSzTx/>
                        <a:buFontTx/>
                        <a:buNone/>
                        <a:tabLst/>
                      </a:pPr>
                      <a:endParaRPr kumimoji="0" lang="en-GB" altLang="zh-CN" sz="2000" b="0" i="0" u="none" strike="noStrike" cap="none" normalizeH="0" baseline="0" dirty="0">
                        <a:ln>
                          <a:noFill/>
                        </a:ln>
                        <a:solidFill>
                          <a:schemeClr val="tx1"/>
                        </a:solidFill>
                        <a:effectLst/>
                        <a:latin typeface="Times New Roman" pitchFamily="18" charset="0"/>
                        <a:ea typeface="宋体" pitchFamily="2" charset="-122"/>
                      </a:endParaRPr>
                    </a:p>
                  </a:txBody>
                  <a:tcPr marL="117092" marR="117092" marT="58546" marB="5854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74131174"/>
                  </a:ext>
                </a:extLst>
              </a:tr>
            </a:tbl>
          </a:graphicData>
        </a:graphic>
      </p:graphicFrame>
      <p:sp>
        <p:nvSpPr>
          <p:cNvPr id="3097" name="Rectangle 12">
            <a:extLst>
              <a:ext uri="{FF2B5EF4-FFF2-40B4-BE49-F238E27FC236}">
                <a16:creationId xmlns:a16="http://schemas.microsoft.com/office/drawing/2014/main" id="{AF5F5BED-5530-22F9-6F27-B38E8348154D}"/>
              </a:ext>
            </a:extLst>
          </p:cNvPr>
          <p:cNvSpPr>
            <a:spLocks noChangeArrowheads="1"/>
          </p:cNvSpPr>
          <p:nvPr/>
        </p:nvSpPr>
        <p:spPr bwMode="auto">
          <a:xfrm>
            <a:off x="1723499" y="2466845"/>
            <a:ext cx="18003655" cy="1199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67102" tIns="133550" rIns="267102" bIns="133550" anchor="ctr"/>
          <a:lstStyle>
            <a:lvl1pPr defTabSz="2224088">
              <a:spcBef>
                <a:spcPct val="20000"/>
              </a:spcBef>
              <a:buChar char="•"/>
              <a:defRPr sz="7800">
                <a:solidFill>
                  <a:schemeClr val="tx1"/>
                </a:solidFill>
                <a:latin typeface="Times New Roman" panose="02020603050405020304" pitchFamily="18" charset="0"/>
              </a:defRPr>
            </a:lvl1pPr>
            <a:lvl2pPr marL="742950" indent="-285750" defTabSz="2224088">
              <a:spcBef>
                <a:spcPct val="20000"/>
              </a:spcBef>
              <a:buChar char="–"/>
              <a:defRPr sz="6800">
                <a:solidFill>
                  <a:schemeClr val="tx1"/>
                </a:solidFill>
                <a:latin typeface="Times New Roman" panose="02020603050405020304" pitchFamily="18" charset="0"/>
              </a:defRPr>
            </a:lvl2pPr>
            <a:lvl3pPr marL="1143000" indent="-228600" defTabSz="2224088">
              <a:spcBef>
                <a:spcPct val="20000"/>
              </a:spcBef>
              <a:buChar char="•"/>
              <a:defRPr sz="5900">
                <a:solidFill>
                  <a:schemeClr val="tx1"/>
                </a:solidFill>
                <a:latin typeface="Times New Roman" panose="02020603050405020304" pitchFamily="18" charset="0"/>
              </a:defRPr>
            </a:lvl3pPr>
            <a:lvl4pPr marL="1600200" indent="-228600" defTabSz="2224088">
              <a:spcBef>
                <a:spcPct val="20000"/>
              </a:spcBef>
              <a:buChar char="–"/>
              <a:defRPr sz="4900">
                <a:solidFill>
                  <a:schemeClr val="tx1"/>
                </a:solidFill>
                <a:latin typeface="Times New Roman" panose="02020603050405020304" pitchFamily="18" charset="0"/>
              </a:defRPr>
            </a:lvl4pPr>
            <a:lvl5pPr marL="2057400" indent="-228600" defTabSz="2224088">
              <a:spcBef>
                <a:spcPct val="20000"/>
              </a:spcBef>
              <a:buChar char="»"/>
              <a:defRPr sz="4900">
                <a:solidFill>
                  <a:schemeClr val="tx1"/>
                </a:solidFill>
                <a:latin typeface="Times New Roman" panose="02020603050405020304" pitchFamily="18" charset="0"/>
              </a:defRPr>
            </a:lvl5pPr>
            <a:lvl6pPr marL="25146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6pPr>
            <a:lvl7pPr marL="29718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7pPr>
            <a:lvl8pPr marL="34290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8pPr>
            <a:lvl9pPr marL="38862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9pPr>
          </a:lstStyle>
          <a:p>
            <a:pPr algn="ctr">
              <a:spcBef>
                <a:spcPct val="0"/>
              </a:spcBef>
              <a:buFontTx/>
              <a:buNone/>
            </a:pPr>
            <a:r>
              <a:rPr lang="tr-TR" altLang="zh-CN" sz="2800" b="1" dirty="0">
                <a:ea typeface="宋体" panose="02010600030101010101" pitchFamily="2" charset="-122"/>
              </a:rPr>
              <a:t>Öğrenci </a:t>
            </a:r>
            <a:r>
              <a:rPr lang="tr-TR" altLang="zh-CN" sz="2800" b="1" dirty="0" smtClean="0">
                <a:ea typeface="宋体" panose="02010600030101010101" pitchFamily="2" charset="-122"/>
              </a:rPr>
              <a:t>Ad </a:t>
            </a:r>
            <a:r>
              <a:rPr lang="tr-TR" altLang="zh-CN" sz="2800" b="1" dirty="0" err="1" smtClean="0">
                <a:ea typeface="宋体" panose="02010600030101010101" pitchFamily="2" charset="-122"/>
              </a:rPr>
              <a:t>Soyad</a:t>
            </a:r>
            <a:r>
              <a:rPr lang="tr-TR" altLang="zh-CN" sz="2800" b="1" dirty="0" smtClean="0">
                <a:ea typeface="宋体" panose="02010600030101010101" pitchFamily="2" charset="-122"/>
              </a:rPr>
              <a:t> 1</a:t>
            </a:r>
            <a:r>
              <a:rPr lang="tr-TR" altLang="zh-CN" sz="2800" b="1" dirty="0">
                <a:ea typeface="宋体" panose="02010600030101010101" pitchFamily="2" charset="-122"/>
              </a:rPr>
              <a:t>, Öğrenci </a:t>
            </a:r>
            <a:r>
              <a:rPr lang="tr-TR" altLang="zh-CN" sz="2800" b="1" dirty="0" smtClean="0">
                <a:ea typeface="宋体" panose="02010600030101010101" pitchFamily="2" charset="-122"/>
              </a:rPr>
              <a:t>Ad </a:t>
            </a:r>
            <a:r>
              <a:rPr lang="tr-TR" altLang="zh-CN" sz="2800" b="1" dirty="0" err="1" smtClean="0">
                <a:ea typeface="宋体" panose="02010600030101010101" pitchFamily="2" charset="-122"/>
              </a:rPr>
              <a:t>Soyad</a:t>
            </a:r>
            <a:r>
              <a:rPr lang="tr-TR" altLang="zh-CN" sz="2800" b="1" dirty="0" smtClean="0">
                <a:ea typeface="宋体" panose="02010600030101010101" pitchFamily="2" charset="-122"/>
              </a:rPr>
              <a:t> 2</a:t>
            </a:r>
            <a:r>
              <a:rPr lang="tr-TR" altLang="zh-CN" sz="2800" b="1" dirty="0">
                <a:ea typeface="宋体" panose="02010600030101010101" pitchFamily="2" charset="-122"/>
              </a:rPr>
              <a:t>, Danışman </a:t>
            </a:r>
            <a:r>
              <a:rPr lang="tr-TR" altLang="zh-CN" sz="2800" b="1" dirty="0" smtClean="0">
                <a:ea typeface="宋体" panose="02010600030101010101" pitchFamily="2" charset="-122"/>
              </a:rPr>
              <a:t>Unvan Ad </a:t>
            </a:r>
            <a:r>
              <a:rPr lang="tr-TR" altLang="zh-CN" sz="2800" b="1" dirty="0" err="1" smtClean="0">
                <a:ea typeface="宋体" panose="02010600030101010101" pitchFamily="2" charset="-122"/>
              </a:rPr>
              <a:t>Soyad</a:t>
            </a:r>
            <a:r>
              <a:rPr lang="tr-TR" altLang="zh-CN" sz="2800" b="1" dirty="0" smtClean="0">
                <a:ea typeface="宋体" panose="02010600030101010101" pitchFamily="2" charset="-122"/>
              </a:rPr>
              <a:t> (</a:t>
            </a:r>
            <a:r>
              <a:rPr lang="en-US" altLang="zh-CN" sz="2800" b="1" dirty="0">
                <a:ea typeface="宋体" panose="02010600030101010101" pitchFamily="2" charset="-122"/>
              </a:rPr>
              <a:t>28</a:t>
            </a:r>
            <a:r>
              <a:rPr lang="en-GB" altLang="zh-CN" sz="2800" b="1" dirty="0">
                <a:ea typeface="宋体" panose="02010600030101010101" pitchFamily="2" charset="-122"/>
              </a:rPr>
              <a:t> p</a:t>
            </a:r>
            <a:r>
              <a:rPr lang="tr-TR" altLang="zh-CN" sz="2800" b="1" dirty="0" err="1">
                <a:ea typeface="宋体" panose="02010600030101010101" pitchFamily="2" charset="-122"/>
              </a:rPr>
              <a:t>unto</a:t>
            </a:r>
            <a:r>
              <a:rPr lang="en-GB" altLang="zh-CN" sz="2800" b="1" dirty="0">
                <a:ea typeface="宋体" panose="02010600030101010101" pitchFamily="2" charset="-122"/>
              </a:rPr>
              <a:t>, </a:t>
            </a:r>
            <a:r>
              <a:rPr lang="tr-TR" altLang="zh-CN" sz="2800" b="1" dirty="0">
                <a:ea typeface="宋体" panose="02010600030101010101" pitchFamily="2" charset="-122"/>
              </a:rPr>
              <a:t>koyu</a:t>
            </a:r>
            <a:r>
              <a:rPr lang="en-GB" altLang="zh-CN" sz="2800" b="1" dirty="0">
                <a:ea typeface="宋体" panose="02010600030101010101" pitchFamily="2" charset="-122"/>
              </a:rPr>
              <a:t>, </a:t>
            </a:r>
            <a:r>
              <a:rPr lang="tr-TR" altLang="zh-CN" sz="2800" b="1" dirty="0">
                <a:ea typeface="宋体" panose="02010600030101010101" pitchFamily="2" charset="-122"/>
              </a:rPr>
              <a:t>tek satır</a:t>
            </a:r>
            <a:r>
              <a:rPr lang="en-GB" altLang="zh-CN" sz="2800" b="1" dirty="0">
                <a:ea typeface="宋体" panose="02010600030101010101" pitchFamily="2" charset="-122"/>
              </a:rPr>
              <a:t>)</a:t>
            </a:r>
          </a:p>
          <a:p>
            <a:pPr algn="ctr">
              <a:spcBef>
                <a:spcPct val="0"/>
              </a:spcBef>
              <a:buFontTx/>
              <a:buNone/>
            </a:pPr>
            <a:r>
              <a:rPr lang="tr-TR" altLang="zh-CN" sz="2403" dirty="0">
                <a:ea typeface="宋体" panose="02010600030101010101" pitchFamily="2" charset="-122"/>
              </a:rPr>
              <a:t>öğrenci1</a:t>
            </a:r>
            <a:r>
              <a:rPr lang="en-US" altLang="zh-CN" sz="2403" dirty="0">
                <a:ea typeface="宋体" panose="02010600030101010101" pitchFamily="2" charset="-122"/>
              </a:rPr>
              <a:t>@</a:t>
            </a:r>
            <a:r>
              <a:rPr lang="tr-TR" altLang="zh-CN" sz="2403" dirty="0" err="1">
                <a:ea typeface="宋体" panose="02010600030101010101" pitchFamily="2" charset="-122"/>
              </a:rPr>
              <a:t>sdu</a:t>
            </a:r>
            <a:r>
              <a:rPr lang="en-US" altLang="zh-CN" sz="2403" dirty="0">
                <a:ea typeface="宋体" panose="02010600030101010101" pitchFamily="2" charset="-122"/>
              </a:rPr>
              <a:t>.edu.tr, </a:t>
            </a:r>
            <a:r>
              <a:rPr lang="tr-TR" altLang="zh-CN" sz="2403" dirty="0">
                <a:ea typeface="宋体" panose="02010600030101010101" pitchFamily="2" charset="-122"/>
              </a:rPr>
              <a:t>öğrenci2</a:t>
            </a:r>
            <a:r>
              <a:rPr lang="en-US" altLang="zh-CN" sz="2403" dirty="0">
                <a:ea typeface="宋体" panose="02010600030101010101" pitchFamily="2" charset="-122"/>
              </a:rPr>
              <a:t>@</a:t>
            </a:r>
            <a:r>
              <a:rPr lang="tr-TR" altLang="zh-CN" sz="2403" dirty="0" err="1">
                <a:ea typeface="宋体" panose="02010600030101010101" pitchFamily="2" charset="-122"/>
              </a:rPr>
              <a:t>sdu</a:t>
            </a:r>
            <a:r>
              <a:rPr lang="en-US" altLang="zh-CN" sz="2403" dirty="0">
                <a:ea typeface="宋体" panose="02010600030101010101" pitchFamily="2" charset="-122"/>
              </a:rPr>
              <a:t>.edu.tr, </a:t>
            </a:r>
            <a:r>
              <a:rPr lang="tr-TR" altLang="zh-CN" sz="2403" dirty="0">
                <a:ea typeface="宋体" panose="02010600030101010101" pitchFamily="2" charset="-122"/>
              </a:rPr>
              <a:t>danışman</a:t>
            </a:r>
            <a:r>
              <a:rPr lang="en-US" altLang="zh-CN" sz="2403" dirty="0">
                <a:ea typeface="宋体" panose="02010600030101010101" pitchFamily="2" charset="-122"/>
              </a:rPr>
              <a:t>@</a:t>
            </a:r>
            <a:r>
              <a:rPr lang="tr-TR" altLang="zh-CN" sz="2403" dirty="0" err="1">
                <a:ea typeface="宋体" panose="02010600030101010101" pitchFamily="2" charset="-122"/>
              </a:rPr>
              <a:t>sdu</a:t>
            </a:r>
            <a:r>
              <a:rPr lang="en-US" altLang="zh-CN" sz="2403" dirty="0">
                <a:ea typeface="宋体" panose="02010600030101010101" pitchFamily="2" charset="-122"/>
              </a:rPr>
              <a:t>.edu.tr</a:t>
            </a:r>
            <a:r>
              <a:rPr lang="tr-TR" altLang="zh-CN" sz="2403" dirty="0">
                <a:ea typeface="宋体" panose="02010600030101010101" pitchFamily="2" charset="-122"/>
              </a:rPr>
              <a:t> (</a:t>
            </a:r>
            <a:r>
              <a:rPr lang="en-US" altLang="zh-CN" sz="2403" dirty="0">
                <a:ea typeface="宋体" panose="02010600030101010101" pitchFamily="2" charset="-122"/>
              </a:rPr>
              <a:t>2</a:t>
            </a:r>
            <a:r>
              <a:rPr lang="tr-TR" altLang="zh-CN" sz="2403" dirty="0">
                <a:ea typeface="宋体" panose="02010600030101010101" pitchFamily="2" charset="-122"/>
              </a:rPr>
              <a:t>4 </a:t>
            </a:r>
            <a:r>
              <a:rPr lang="en-US" altLang="zh-CN" sz="2403" dirty="0">
                <a:ea typeface="宋体" panose="02010600030101010101" pitchFamily="2" charset="-122"/>
              </a:rPr>
              <a:t>p</a:t>
            </a:r>
            <a:r>
              <a:rPr lang="tr-TR" altLang="zh-CN" sz="2403" dirty="0" err="1">
                <a:ea typeface="宋体" panose="02010600030101010101" pitchFamily="2" charset="-122"/>
              </a:rPr>
              <a:t>unto</a:t>
            </a:r>
            <a:r>
              <a:rPr lang="tr-TR" altLang="zh-CN" sz="2403" dirty="0">
                <a:ea typeface="宋体" panose="02010600030101010101" pitchFamily="2" charset="-122"/>
              </a:rPr>
              <a:t>)</a:t>
            </a:r>
            <a:endParaRPr lang="en-US" altLang="zh-CN" sz="2403" dirty="0">
              <a:ea typeface="宋体" panose="02010600030101010101" pitchFamily="2" charset="-122"/>
            </a:endParaRPr>
          </a:p>
        </p:txBody>
      </p:sp>
      <p:sp>
        <p:nvSpPr>
          <p:cNvPr id="3100" name="Text Box 485">
            <a:extLst>
              <a:ext uri="{FF2B5EF4-FFF2-40B4-BE49-F238E27FC236}">
                <a16:creationId xmlns:a16="http://schemas.microsoft.com/office/drawing/2014/main" id="{26D00FBA-1BCB-0E42-E24B-227487847457}"/>
              </a:ext>
            </a:extLst>
          </p:cNvPr>
          <p:cNvSpPr txBox="1">
            <a:spLocks noChangeArrowheads="1"/>
          </p:cNvSpPr>
          <p:nvPr/>
        </p:nvSpPr>
        <p:spPr bwMode="auto">
          <a:xfrm>
            <a:off x="11066589" y="3786971"/>
            <a:ext cx="9366052" cy="2487297"/>
          </a:xfrm>
          <a:prstGeom prst="rect">
            <a:avLst/>
          </a:prstGeom>
          <a:noFill/>
          <a:ln>
            <a:noFill/>
          </a:ln>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spcBef>
                <a:spcPts val="511"/>
              </a:spcBef>
              <a:spcAft>
                <a:spcPts val="1021"/>
              </a:spcAft>
              <a:defRPr/>
            </a:pPr>
            <a:endParaRPr lang="en-GB" altLang="zh-CN" sz="2400" b="1" dirty="0">
              <a:ea typeface="宋体" panose="02010600030101010101" pitchFamily="2" charset="-122"/>
            </a:endParaRPr>
          </a:p>
          <a:p>
            <a:pPr algn="just">
              <a:spcBef>
                <a:spcPts val="480"/>
              </a:spcBef>
              <a:spcAft>
                <a:spcPts val="1081"/>
              </a:spcAft>
              <a:defRPr/>
            </a:pPr>
            <a:r>
              <a:rPr lang="tr-TR" altLang="zh-CN" sz="2000" dirty="0">
                <a:ea typeface="宋体" panose="02010600030101010101" pitchFamily="2" charset="-122"/>
              </a:rPr>
              <a:t>Araştırma bulgularına bu kısımda devam edilir.</a:t>
            </a:r>
            <a:r>
              <a:rPr lang="en-US" altLang="zh-CN" sz="2000" dirty="0">
                <a:ea typeface="宋体" panose="02010600030101010101" pitchFamily="2" charset="-122"/>
              </a:rPr>
              <a:t> </a:t>
            </a:r>
            <a:endParaRPr lang="tr-TR" altLang="zh-CN" sz="2000" dirty="0">
              <a:ea typeface="宋体" panose="02010600030101010101" pitchFamily="2" charset="-122"/>
            </a:endParaRPr>
          </a:p>
          <a:p>
            <a:pPr algn="just">
              <a:spcBef>
                <a:spcPts val="480"/>
              </a:spcBef>
              <a:spcAft>
                <a:spcPts val="1081"/>
              </a:spcAft>
              <a:defRPr/>
            </a:pPr>
            <a:endParaRPr lang="tr-TR" altLang="zh-CN" sz="2000" dirty="0">
              <a:ea typeface="宋体" panose="02010600030101010101" pitchFamily="2" charset="-122"/>
            </a:endParaRPr>
          </a:p>
          <a:p>
            <a:pPr algn="just">
              <a:spcBef>
                <a:spcPts val="480"/>
              </a:spcBef>
              <a:spcAft>
                <a:spcPts val="1081"/>
              </a:spcAft>
              <a:defRPr/>
            </a:pPr>
            <a:endParaRPr lang="tr-TR" altLang="zh-CN" sz="2000" dirty="0">
              <a:ea typeface="宋体" panose="02010600030101010101" pitchFamily="2" charset="-122"/>
            </a:endParaRPr>
          </a:p>
          <a:p>
            <a:pPr algn="just">
              <a:spcBef>
                <a:spcPts val="480"/>
              </a:spcBef>
              <a:spcAft>
                <a:spcPts val="1081"/>
              </a:spcAft>
              <a:defRPr/>
            </a:pPr>
            <a:endParaRPr lang="en-US" altLang="zh-CN" sz="2000" dirty="0">
              <a:ea typeface="宋体" panose="02010600030101010101" pitchFamily="2" charset="-122"/>
            </a:endParaRPr>
          </a:p>
        </p:txBody>
      </p:sp>
      <p:sp>
        <p:nvSpPr>
          <p:cNvPr id="3101" name="Rectangle 525">
            <a:extLst>
              <a:ext uri="{FF2B5EF4-FFF2-40B4-BE49-F238E27FC236}">
                <a16:creationId xmlns:a16="http://schemas.microsoft.com/office/drawing/2014/main" id="{CBAC23BF-7AFD-1F99-A4A3-0AC6D2CE2BEE}"/>
              </a:ext>
            </a:extLst>
          </p:cNvPr>
          <p:cNvSpPr>
            <a:spLocks noChangeArrowheads="1"/>
          </p:cNvSpPr>
          <p:nvPr/>
        </p:nvSpPr>
        <p:spPr bwMode="auto">
          <a:xfrm>
            <a:off x="2984305" y="21824272"/>
            <a:ext cx="4900282" cy="560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77369" tIns="38005" rIns="77369" bIns="38005" anchor="b"/>
          <a:lstStyle>
            <a:lvl1pPr defTabSz="2224088">
              <a:spcBef>
                <a:spcPct val="20000"/>
              </a:spcBef>
              <a:buChar char="•"/>
              <a:defRPr sz="7800">
                <a:solidFill>
                  <a:schemeClr val="tx1"/>
                </a:solidFill>
                <a:latin typeface="Times New Roman" panose="02020603050405020304" pitchFamily="18" charset="0"/>
              </a:defRPr>
            </a:lvl1pPr>
            <a:lvl2pPr marL="742950" indent="-285750" defTabSz="2224088">
              <a:spcBef>
                <a:spcPct val="20000"/>
              </a:spcBef>
              <a:buChar char="–"/>
              <a:defRPr sz="6800">
                <a:solidFill>
                  <a:schemeClr val="tx1"/>
                </a:solidFill>
                <a:latin typeface="Times New Roman" panose="02020603050405020304" pitchFamily="18" charset="0"/>
              </a:defRPr>
            </a:lvl2pPr>
            <a:lvl3pPr marL="1143000" indent="-228600" defTabSz="2224088">
              <a:spcBef>
                <a:spcPct val="20000"/>
              </a:spcBef>
              <a:buChar char="•"/>
              <a:defRPr sz="5900">
                <a:solidFill>
                  <a:schemeClr val="tx1"/>
                </a:solidFill>
                <a:latin typeface="Times New Roman" panose="02020603050405020304" pitchFamily="18" charset="0"/>
              </a:defRPr>
            </a:lvl3pPr>
            <a:lvl4pPr marL="1600200" indent="-228600" defTabSz="2224088">
              <a:spcBef>
                <a:spcPct val="20000"/>
              </a:spcBef>
              <a:buChar char="–"/>
              <a:defRPr sz="4900">
                <a:solidFill>
                  <a:schemeClr val="tx1"/>
                </a:solidFill>
                <a:latin typeface="Times New Roman" panose="02020603050405020304" pitchFamily="18" charset="0"/>
              </a:defRPr>
            </a:lvl4pPr>
            <a:lvl5pPr marL="2057400" indent="-228600" defTabSz="2224088">
              <a:spcBef>
                <a:spcPct val="20000"/>
              </a:spcBef>
              <a:buChar char="»"/>
              <a:defRPr sz="4900">
                <a:solidFill>
                  <a:schemeClr val="tx1"/>
                </a:solidFill>
                <a:latin typeface="Times New Roman" panose="02020603050405020304" pitchFamily="18" charset="0"/>
              </a:defRPr>
            </a:lvl5pPr>
            <a:lvl6pPr marL="25146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6pPr>
            <a:lvl7pPr marL="29718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7pPr>
            <a:lvl8pPr marL="34290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8pPr>
            <a:lvl9pPr marL="3886200" indent="-228600" defTabSz="2224088" eaLnBrk="0" fontAlgn="base" hangingPunct="0">
              <a:spcBef>
                <a:spcPct val="20000"/>
              </a:spcBef>
              <a:spcAft>
                <a:spcPct val="0"/>
              </a:spcAft>
              <a:buChar char="»"/>
              <a:defRPr sz="4900">
                <a:solidFill>
                  <a:schemeClr val="tx1"/>
                </a:solidFill>
                <a:latin typeface="Times New Roman" panose="02020603050405020304" pitchFamily="18" charset="0"/>
              </a:defRPr>
            </a:lvl9pPr>
          </a:lstStyle>
          <a:p>
            <a:pPr algn="ctr">
              <a:spcBef>
                <a:spcPct val="0"/>
              </a:spcBef>
              <a:buFontTx/>
              <a:buNone/>
            </a:pPr>
            <a:r>
              <a:rPr lang="tr-TR" altLang="zh-CN" sz="2000" dirty="0">
                <a:ea typeface="宋体" panose="02010600030101010101" pitchFamily="2" charset="-122"/>
              </a:rPr>
              <a:t>Şekil</a:t>
            </a:r>
            <a:r>
              <a:rPr lang="en-GB" altLang="zh-CN" sz="2000" dirty="0">
                <a:ea typeface="宋体" panose="02010600030101010101" pitchFamily="2" charset="-122"/>
              </a:rPr>
              <a:t> 1. </a:t>
            </a:r>
            <a:r>
              <a:rPr lang="tr-TR" altLang="zh-CN" sz="2000" dirty="0">
                <a:ea typeface="宋体" panose="02010600030101010101" pitchFamily="2" charset="-122"/>
              </a:rPr>
              <a:t>Şeklin başlığı. </a:t>
            </a:r>
            <a:r>
              <a:rPr lang="en-GB" altLang="zh-CN" sz="2000" dirty="0">
                <a:ea typeface="宋体" panose="02010600030101010101" pitchFamily="2" charset="-122"/>
              </a:rPr>
              <a:t>(</a:t>
            </a:r>
            <a:r>
              <a:rPr lang="tr-TR" altLang="zh-CN" sz="2000" dirty="0">
                <a:ea typeface="宋体" panose="02010600030101010101" pitchFamily="2" charset="-122"/>
              </a:rPr>
              <a:t>20 punto</a:t>
            </a:r>
            <a:r>
              <a:rPr lang="en-GB" altLang="zh-CN" sz="2000" dirty="0">
                <a:ea typeface="宋体" panose="02010600030101010101" pitchFamily="2" charset="-122"/>
              </a:rPr>
              <a:t>)</a:t>
            </a:r>
            <a:endParaRPr lang="en-US" altLang="zh-CN" sz="2000" dirty="0">
              <a:ea typeface="宋体" panose="02010600030101010101" pitchFamily="2" charset="-122"/>
            </a:endParaRPr>
          </a:p>
        </p:txBody>
      </p:sp>
      <p:sp>
        <p:nvSpPr>
          <p:cNvPr id="3102" name="Text Box 7273">
            <a:extLst>
              <a:ext uri="{FF2B5EF4-FFF2-40B4-BE49-F238E27FC236}">
                <a16:creationId xmlns:a16="http://schemas.microsoft.com/office/drawing/2014/main" id="{01890F89-8FA4-1186-7263-D6F3F03CD452}"/>
              </a:ext>
            </a:extLst>
          </p:cNvPr>
          <p:cNvSpPr txBox="1">
            <a:spLocks noChangeArrowheads="1"/>
          </p:cNvSpPr>
          <p:nvPr/>
        </p:nvSpPr>
        <p:spPr bwMode="auto">
          <a:xfrm>
            <a:off x="1067504" y="3816231"/>
            <a:ext cx="9280324" cy="3908199"/>
          </a:xfrm>
          <a:prstGeom prst="rect">
            <a:avLst/>
          </a:prstGeom>
          <a:noFill/>
          <a:ln>
            <a:noFill/>
          </a:ln>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spcBef>
                <a:spcPts val="511"/>
              </a:spcBef>
              <a:spcAft>
                <a:spcPts val="1021"/>
              </a:spcAft>
              <a:defRPr/>
            </a:pPr>
            <a:r>
              <a:rPr lang="tr-TR" sz="2400" dirty="0">
                <a:solidFill>
                  <a:srgbClr val="FF0000"/>
                </a:solidFill>
              </a:rPr>
              <a:t>Poster A1 boyutunda olmalıdır. </a:t>
            </a:r>
          </a:p>
          <a:p>
            <a:pPr>
              <a:spcBef>
                <a:spcPts val="511"/>
              </a:spcBef>
              <a:spcAft>
                <a:spcPts val="1021"/>
              </a:spcAft>
              <a:defRPr/>
            </a:pPr>
            <a:r>
              <a:rPr lang="tr-TR" altLang="zh-CN" sz="2400" b="1" dirty="0">
                <a:ea typeface="宋体" panose="02010600030101010101" pitchFamily="2" charset="-122"/>
              </a:rPr>
              <a:t>Özet</a:t>
            </a:r>
            <a:r>
              <a:rPr lang="en-GB" altLang="zh-CN" sz="2400" b="1" dirty="0">
                <a:ea typeface="宋体" panose="02010600030101010101" pitchFamily="2" charset="-122"/>
              </a:rPr>
              <a:t> (</a:t>
            </a:r>
            <a:r>
              <a:rPr lang="en-US" altLang="zh-CN" sz="2400" b="1" dirty="0">
                <a:ea typeface="宋体" panose="02010600030101010101" pitchFamily="2" charset="-122"/>
              </a:rPr>
              <a:t>24</a:t>
            </a:r>
            <a:r>
              <a:rPr lang="tr-TR" altLang="zh-CN" sz="2400" b="1" dirty="0">
                <a:ea typeface="宋体" panose="02010600030101010101" pitchFamily="2" charset="-122"/>
              </a:rPr>
              <a:t> </a:t>
            </a:r>
            <a:r>
              <a:rPr lang="en-GB" altLang="zh-CN" sz="2400" b="1" dirty="0">
                <a:ea typeface="宋体" panose="02010600030101010101" pitchFamily="2" charset="-122"/>
              </a:rPr>
              <a:t>p</a:t>
            </a:r>
            <a:r>
              <a:rPr lang="tr-TR" altLang="zh-CN" sz="2400" b="1" dirty="0" err="1">
                <a:ea typeface="宋体" panose="02010600030101010101" pitchFamily="2" charset="-122"/>
              </a:rPr>
              <a:t>unto</a:t>
            </a:r>
            <a:r>
              <a:rPr lang="en-GB" altLang="zh-CN" sz="2400" b="1" dirty="0">
                <a:ea typeface="宋体" panose="02010600030101010101" pitchFamily="2" charset="-122"/>
              </a:rPr>
              <a:t>, </a:t>
            </a:r>
            <a:r>
              <a:rPr lang="tr-TR" altLang="zh-CN" sz="2400" b="1" dirty="0">
                <a:ea typeface="宋体" panose="02010600030101010101" pitchFamily="2" charset="-122"/>
              </a:rPr>
              <a:t>koyu</a:t>
            </a:r>
            <a:r>
              <a:rPr lang="en-GB" altLang="zh-CN" sz="2400" b="1" dirty="0">
                <a:ea typeface="宋体" panose="02010600030101010101" pitchFamily="2" charset="-122"/>
              </a:rPr>
              <a:t>)</a:t>
            </a:r>
          </a:p>
          <a:p>
            <a:pPr algn="just"/>
            <a:r>
              <a:rPr lang="tr-TR" sz="2000" dirty="0"/>
              <a:t>Bu bölüm 20 punto ile yazılmalıdır. </a:t>
            </a:r>
          </a:p>
          <a:p>
            <a:pPr algn="just"/>
            <a:endParaRPr lang="tr-TR" sz="2000" dirty="0"/>
          </a:p>
          <a:p>
            <a:pPr algn="just"/>
            <a:r>
              <a:rPr lang="tr-TR" sz="2000" dirty="0"/>
              <a:t>Bu bölümde çalışmanın katkıları, önemi, kullanılan yöntemler ve elde edilen sonuçlar kısaca tartışılmalıdır. Özet kısmında kaynaklara yer verilmemelidir. Ayrıca bu bölümün sonunda çalışmayla ilgili </a:t>
            </a:r>
            <a:r>
              <a:rPr lang="tr-TR" sz="2000" dirty="0">
                <a:solidFill>
                  <a:srgbClr val="FF0000"/>
                </a:solidFill>
              </a:rPr>
              <a:t>en fazla 5 anahtar kelime </a:t>
            </a:r>
            <a:r>
              <a:rPr lang="tr-TR" sz="2000" dirty="0"/>
              <a:t>sunulmalıdır. Bu anahtar kelimeler temel, önemli, sık kullanılan ve bir arama sırasında akla ilk gelecek kelimeler olmalıdır. Özet kısmında kısaltma kullanılmamalıdır. Özet bölümü en fazla 250 kelimeden oluşmalıdır. </a:t>
            </a:r>
            <a:endParaRPr lang="tr-TR" altLang="zh-CN" sz="2000" dirty="0">
              <a:ea typeface="宋体" panose="02010600030101010101" pitchFamily="2" charset="-122"/>
            </a:endParaRPr>
          </a:p>
          <a:p>
            <a:pPr algn="just"/>
            <a:r>
              <a:rPr lang="tr-TR" altLang="zh-CN" sz="2000" dirty="0">
                <a:ea typeface="宋体" panose="02010600030101010101" pitchFamily="2" charset="-122"/>
              </a:rPr>
              <a:t>Anahtar kelimeler: ……</a:t>
            </a:r>
            <a:endParaRPr lang="en-GB" altLang="zh-CN" sz="2000" dirty="0">
              <a:ea typeface="宋体" panose="02010600030101010101" pitchFamily="2" charset="-122"/>
            </a:endParaRPr>
          </a:p>
        </p:txBody>
      </p:sp>
      <p:sp>
        <p:nvSpPr>
          <p:cNvPr id="3103" name="Text Box 7305">
            <a:extLst>
              <a:ext uri="{FF2B5EF4-FFF2-40B4-BE49-F238E27FC236}">
                <a16:creationId xmlns:a16="http://schemas.microsoft.com/office/drawing/2014/main" id="{823B2CBE-BDB6-C54D-C2A7-FFD978263D4C}"/>
              </a:ext>
            </a:extLst>
          </p:cNvPr>
          <p:cNvSpPr txBox="1">
            <a:spLocks noChangeArrowheads="1"/>
          </p:cNvSpPr>
          <p:nvPr/>
        </p:nvSpPr>
        <p:spPr bwMode="auto">
          <a:xfrm>
            <a:off x="1477508" y="24076909"/>
            <a:ext cx="8453870" cy="386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lgn="ctr"/>
            <a:r>
              <a:rPr lang="en-US" altLang="zh-CN" sz="2000" dirty="0" err="1">
                <a:ea typeface="宋体" panose="02010600030101010101" pitchFamily="2" charset="-122"/>
              </a:rPr>
              <a:t>Tabl</a:t>
            </a:r>
            <a:r>
              <a:rPr lang="tr-TR" altLang="zh-CN" sz="2000" dirty="0">
                <a:ea typeface="宋体" panose="02010600030101010101" pitchFamily="2" charset="-122"/>
              </a:rPr>
              <a:t>o</a:t>
            </a:r>
            <a:r>
              <a:rPr lang="en-US" altLang="zh-CN" sz="2000" dirty="0">
                <a:ea typeface="宋体" panose="02010600030101010101" pitchFamily="2" charset="-122"/>
              </a:rPr>
              <a:t> </a:t>
            </a:r>
            <a:r>
              <a:rPr lang="tr-TR" altLang="zh-CN" sz="2000" dirty="0">
                <a:ea typeface="宋体" panose="02010600030101010101" pitchFamily="2" charset="-122"/>
              </a:rPr>
              <a:t>1</a:t>
            </a:r>
            <a:r>
              <a:rPr lang="en-US" altLang="zh-CN" sz="2000" dirty="0">
                <a:ea typeface="宋体" panose="02010600030101010101" pitchFamily="2" charset="-122"/>
              </a:rPr>
              <a:t>.</a:t>
            </a:r>
            <a:r>
              <a:rPr lang="tr-TR" altLang="zh-CN" sz="2000" dirty="0">
                <a:ea typeface="宋体" panose="02010600030101010101" pitchFamily="2" charset="-122"/>
              </a:rPr>
              <a:t> Tablonun başlığı</a:t>
            </a:r>
            <a:r>
              <a:rPr lang="en-GB" altLang="zh-CN" sz="2000" dirty="0">
                <a:ea typeface="宋体" panose="02010600030101010101" pitchFamily="2" charset="-122"/>
              </a:rPr>
              <a:t>. (</a:t>
            </a:r>
            <a:r>
              <a:rPr lang="tr-TR" altLang="zh-CN" sz="2000" dirty="0">
                <a:ea typeface="宋体" panose="02010600030101010101" pitchFamily="2" charset="-122"/>
              </a:rPr>
              <a:t>20 punto</a:t>
            </a:r>
            <a:r>
              <a:rPr lang="en-GB" altLang="zh-CN" sz="2000" dirty="0">
                <a:ea typeface="宋体" panose="02010600030101010101" pitchFamily="2" charset="-122"/>
              </a:rPr>
              <a:t>)</a:t>
            </a:r>
          </a:p>
        </p:txBody>
      </p:sp>
      <p:sp>
        <p:nvSpPr>
          <p:cNvPr id="3105" name="Text Box 7485">
            <a:extLst>
              <a:ext uri="{FF2B5EF4-FFF2-40B4-BE49-F238E27FC236}">
                <a16:creationId xmlns:a16="http://schemas.microsoft.com/office/drawing/2014/main" id="{BBD3E76E-FB0A-5312-A963-47B25503FBD7}"/>
              </a:ext>
            </a:extLst>
          </p:cNvPr>
          <p:cNvSpPr txBox="1">
            <a:spLocks noChangeArrowheads="1"/>
          </p:cNvSpPr>
          <p:nvPr/>
        </p:nvSpPr>
        <p:spPr bwMode="auto">
          <a:xfrm>
            <a:off x="1090390" y="14514155"/>
            <a:ext cx="9258626" cy="948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spcBef>
                <a:spcPts val="511"/>
              </a:spcBef>
              <a:spcAft>
                <a:spcPts val="1021"/>
              </a:spcAft>
              <a:defRPr/>
            </a:pPr>
            <a:r>
              <a:rPr lang="tr-TR" altLang="zh-CN" sz="2400" b="1" dirty="0">
                <a:ea typeface="宋体" panose="02010600030101010101" pitchFamily="2" charset="-122"/>
              </a:rPr>
              <a:t>2</a:t>
            </a:r>
            <a:r>
              <a:rPr lang="en-GB" altLang="zh-CN" sz="2400" b="1" dirty="0">
                <a:ea typeface="宋体" panose="02010600030101010101" pitchFamily="2" charset="-122"/>
              </a:rPr>
              <a:t>. </a:t>
            </a:r>
            <a:r>
              <a:rPr lang="tr-TR" altLang="zh-CN" sz="2400" b="1" dirty="0">
                <a:ea typeface="宋体" panose="02010600030101010101" pitchFamily="2" charset="-122"/>
              </a:rPr>
              <a:t>Araştırma Bulguları</a:t>
            </a:r>
          </a:p>
          <a:p>
            <a:pPr algn="just">
              <a:spcBef>
                <a:spcPts val="511"/>
              </a:spcBef>
              <a:spcAft>
                <a:spcPts val="1021"/>
              </a:spcAft>
              <a:defRPr/>
            </a:pPr>
            <a:r>
              <a:rPr lang="tr-TR" altLang="zh-CN" sz="2000" dirty="0">
                <a:ea typeface="宋体" panose="02010600030101010101" pitchFamily="2" charset="-122"/>
              </a:rPr>
              <a:t>Bu bölümde, bitirme projesi kapsamında yapılan araştırma sonuçlarına yer verilmelidir.</a:t>
            </a:r>
            <a:endParaRPr lang="en-GB" altLang="zh-CN" sz="2000" dirty="0">
              <a:ea typeface="宋体" panose="02010600030101010101" pitchFamily="2" charset="-122"/>
            </a:endParaRPr>
          </a:p>
        </p:txBody>
      </p:sp>
      <p:sp>
        <p:nvSpPr>
          <p:cNvPr id="3106" name="Text Box 7486">
            <a:extLst>
              <a:ext uri="{FF2B5EF4-FFF2-40B4-BE49-F238E27FC236}">
                <a16:creationId xmlns:a16="http://schemas.microsoft.com/office/drawing/2014/main" id="{7C37E76A-9669-132A-FC68-AE694F8E1D2E}"/>
              </a:ext>
            </a:extLst>
          </p:cNvPr>
          <p:cNvSpPr txBox="1">
            <a:spLocks noChangeArrowheads="1"/>
          </p:cNvSpPr>
          <p:nvPr/>
        </p:nvSpPr>
        <p:spPr bwMode="auto">
          <a:xfrm>
            <a:off x="1042645" y="17257724"/>
            <a:ext cx="9268488" cy="2015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spcBef>
                <a:spcPts val="360"/>
              </a:spcBef>
              <a:spcAft>
                <a:spcPts val="721"/>
              </a:spcAft>
            </a:pPr>
            <a:r>
              <a:rPr lang="tr-TR" altLang="zh-CN" sz="2000" b="1" dirty="0">
                <a:ea typeface="宋体" panose="02010600030101010101" pitchFamily="2" charset="-122"/>
              </a:rPr>
              <a:t>Şekil, Tablo, Denklem  ya da Algoritma varsa: </a:t>
            </a:r>
            <a:r>
              <a:rPr lang="tr-TR" sz="2000" dirty="0"/>
              <a:t>Şekil başlıkları ilgili şeklin altına, tablo başlıkları ise tablonun üst kısmına yerleştirilmelidir. Bu başlıklar, ne gereğinden kısa ne de aşırı uzun olacak şekilde dengeli olmalıdır. Metin içinde yer alan şekil, tablo, denklem ve algoritmalara mutlaka atıf yapılmalı; örneğin “Denklem 1.” ya da “Algoritma 1.” şeklinde belirtilmelidir.</a:t>
            </a:r>
          </a:p>
          <a:p>
            <a:pPr algn="just"/>
            <a:endParaRPr lang="en-GB" altLang="zh-CN" sz="1980" dirty="0">
              <a:ea typeface="宋体" panose="02010600030101010101" pitchFamily="2" charset="-122"/>
            </a:endParaRPr>
          </a:p>
        </p:txBody>
      </p:sp>
      <p:sp>
        <p:nvSpPr>
          <p:cNvPr id="3109" name="Text Box 7512">
            <a:extLst>
              <a:ext uri="{FF2B5EF4-FFF2-40B4-BE49-F238E27FC236}">
                <a16:creationId xmlns:a16="http://schemas.microsoft.com/office/drawing/2014/main" id="{F937CD7F-A296-B83F-DF30-921CE2B5F669}"/>
              </a:ext>
            </a:extLst>
          </p:cNvPr>
          <p:cNvSpPr txBox="1">
            <a:spLocks noChangeArrowheads="1"/>
          </p:cNvSpPr>
          <p:nvPr/>
        </p:nvSpPr>
        <p:spPr bwMode="auto">
          <a:xfrm>
            <a:off x="11092422" y="14642522"/>
            <a:ext cx="9366052" cy="1807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spcBef>
                <a:spcPts val="511"/>
              </a:spcBef>
              <a:spcAft>
                <a:spcPts val="1021"/>
              </a:spcAft>
              <a:defRPr/>
            </a:pPr>
            <a:r>
              <a:rPr lang="tr-TR" altLang="zh-CN" sz="2400" b="1" dirty="0">
                <a:ea typeface="宋体" panose="02010600030101010101" pitchFamily="2" charset="-122"/>
              </a:rPr>
              <a:t>3. Tartışma ve Sonuç</a:t>
            </a:r>
            <a:endParaRPr lang="en-US" altLang="zh-CN" sz="2400" b="1" dirty="0">
              <a:ea typeface="宋体" panose="02010600030101010101" pitchFamily="2" charset="-122"/>
            </a:endParaRPr>
          </a:p>
          <a:p>
            <a:r>
              <a:rPr lang="tr-TR" sz="2000" dirty="0"/>
              <a:t>Bu bölümde, çalışmadan elde edilen sonuçlar değerlendirilir. Araştırma kapsamında elde edilen sonuçlar özetlenerek yorumlanır ve diğer çalışmalarla karşılaştırma yapılabilir. Ayrıca, gelecekte yapılacak çalışmalar için önerilerde bulunulabilir.</a:t>
            </a:r>
          </a:p>
          <a:p>
            <a:pPr algn="just"/>
            <a:endParaRPr lang="en-US" altLang="zh-CN" sz="2000" dirty="0">
              <a:ea typeface="宋体" panose="02010600030101010101" pitchFamily="2" charset="-122"/>
            </a:endParaRPr>
          </a:p>
        </p:txBody>
      </p:sp>
      <p:sp>
        <p:nvSpPr>
          <p:cNvPr id="3111" name="Text Box 7523">
            <a:extLst>
              <a:ext uri="{FF2B5EF4-FFF2-40B4-BE49-F238E27FC236}">
                <a16:creationId xmlns:a16="http://schemas.microsoft.com/office/drawing/2014/main" id="{AF9BB22D-7E66-0419-AF82-818BED131EAD}"/>
              </a:ext>
            </a:extLst>
          </p:cNvPr>
          <p:cNvSpPr txBox="1">
            <a:spLocks noChangeArrowheads="1"/>
          </p:cNvSpPr>
          <p:nvPr/>
        </p:nvSpPr>
        <p:spPr bwMode="auto">
          <a:xfrm>
            <a:off x="11160583" y="25590577"/>
            <a:ext cx="9229730" cy="4392947"/>
          </a:xfrm>
          <a:prstGeom prst="rect">
            <a:avLst/>
          </a:prstGeom>
          <a:noFill/>
          <a:ln>
            <a:noFill/>
          </a:ln>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lgn="just">
              <a:spcBef>
                <a:spcPts val="511"/>
              </a:spcBef>
              <a:spcAft>
                <a:spcPts val="1021"/>
              </a:spcAft>
              <a:defRPr/>
            </a:pPr>
            <a:r>
              <a:rPr lang="tr-TR" altLang="zh-CN" sz="1600" b="1" dirty="0">
                <a:ea typeface="宋体" panose="02010600030101010101" pitchFamily="2" charset="-122"/>
              </a:rPr>
              <a:t>Kaynakça </a:t>
            </a:r>
          </a:p>
          <a:p>
            <a:pPr algn="just">
              <a:defRPr/>
            </a:pPr>
            <a:r>
              <a:rPr lang="tr-TR" sz="1600" dirty="0">
                <a:latin typeface="+mn-lt"/>
                <a:ea typeface="宋体" panose="02010600030101010101" pitchFamily="2" charset="-122"/>
              </a:rPr>
              <a:t>Kaynaklar </a:t>
            </a:r>
            <a:r>
              <a:rPr lang="tr-TR" sz="1600" dirty="0"/>
              <a:t>16 punto ile aşağıda verilen örneklerdeki gibi yazılmalıdır:</a:t>
            </a:r>
          </a:p>
          <a:p>
            <a:pPr algn="just">
              <a:defRPr/>
            </a:pPr>
            <a:endParaRPr lang="tr-TR" sz="1600" b="0" i="0" u="none" strike="noStrike" dirty="0">
              <a:solidFill>
                <a:srgbClr val="000000"/>
              </a:solidFill>
              <a:effectLst/>
              <a:latin typeface="+mn-lt"/>
            </a:endParaRPr>
          </a:p>
          <a:p>
            <a:pPr algn="just">
              <a:defRPr/>
            </a:pPr>
            <a:endParaRPr lang="tr-TR" sz="1600" dirty="0">
              <a:solidFill>
                <a:srgbClr val="000000"/>
              </a:solidFill>
              <a:latin typeface="+mn-lt"/>
            </a:endParaRPr>
          </a:p>
          <a:p>
            <a:pPr algn="just">
              <a:defRPr/>
            </a:pPr>
            <a:r>
              <a:rPr lang="tr-TR" sz="1600" dirty="0" err="1"/>
              <a:t>Bird</a:t>
            </a:r>
            <a:r>
              <a:rPr lang="tr-TR" sz="1600" dirty="0"/>
              <a:t>, C.G., 1976. On </a:t>
            </a:r>
            <a:r>
              <a:rPr lang="tr-TR" sz="1600" dirty="0" err="1"/>
              <a:t>cost</a:t>
            </a:r>
            <a:r>
              <a:rPr lang="tr-TR" sz="1600" dirty="0"/>
              <a:t> </a:t>
            </a:r>
            <a:r>
              <a:rPr lang="tr-TR" sz="1600" dirty="0" err="1"/>
              <a:t>allocation</a:t>
            </a:r>
            <a:r>
              <a:rPr lang="tr-TR" sz="1600" dirty="0"/>
              <a:t> </a:t>
            </a:r>
            <a:r>
              <a:rPr lang="tr-TR" sz="1600" dirty="0" err="1"/>
              <a:t>for</a:t>
            </a:r>
            <a:r>
              <a:rPr lang="tr-TR" sz="1600" dirty="0"/>
              <a:t> a </a:t>
            </a:r>
            <a:r>
              <a:rPr lang="tr-TR" sz="1600" dirty="0" err="1"/>
              <a:t>spanning</a:t>
            </a:r>
            <a:r>
              <a:rPr lang="tr-TR" sz="1600" dirty="0"/>
              <a:t> </a:t>
            </a:r>
            <a:r>
              <a:rPr lang="tr-TR" sz="1600" dirty="0" err="1"/>
              <a:t>tree</a:t>
            </a:r>
            <a:r>
              <a:rPr lang="tr-TR" sz="1600" dirty="0"/>
              <a:t>: a </a:t>
            </a:r>
            <a:r>
              <a:rPr lang="tr-TR" sz="1600" dirty="0" err="1"/>
              <a:t>game</a:t>
            </a:r>
            <a:r>
              <a:rPr lang="tr-TR" sz="1600" dirty="0"/>
              <a:t> </a:t>
            </a:r>
            <a:r>
              <a:rPr lang="tr-TR" sz="1600" dirty="0" err="1"/>
              <a:t>theoretic</a:t>
            </a:r>
            <a:r>
              <a:rPr lang="tr-TR" sz="1600" dirty="0"/>
              <a:t> </a:t>
            </a:r>
            <a:r>
              <a:rPr lang="tr-TR" sz="1600" dirty="0" err="1"/>
              <a:t>approach</a:t>
            </a:r>
            <a:r>
              <a:rPr lang="tr-TR" sz="1600" dirty="0"/>
              <a:t>. Networks, 6, 335-350.</a:t>
            </a:r>
            <a:endParaRPr lang="tr-TR" sz="1600" b="0" i="0" u="none" strike="noStrike" dirty="0">
              <a:solidFill>
                <a:srgbClr val="000000"/>
              </a:solidFill>
              <a:effectLst/>
              <a:latin typeface="+mn-lt"/>
            </a:endParaRPr>
          </a:p>
          <a:p>
            <a:pPr algn="just">
              <a:defRPr/>
            </a:pPr>
            <a:endParaRPr lang="tr-TR" sz="1600" dirty="0">
              <a:solidFill>
                <a:srgbClr val="000000"/>
              </a:solidFill>
              <a:latin typeface="+mn-lt"/>
            </a:endParaRPr>
          </a:p>
          <a:p>
            <a:pPr algn="just">
              <a:defRPr/>
            </a:pPr>
            <a:r>
              <a:rPr lang="en-US" sz="1600" dirty="0"/>
              <a:t>von Neumann, J., Morgenstern, O., 1944. Theory of Games and Economic Behavior. Princeton University Press, 776p, Princeton.</a:t>
            </a:r>
            <a:endParaRPr lang="tr-TR" sz="1600" dirty="0"/>
          </a:p>
          <a:p>
            <a:endParaRPr lang="tr-TR" sz="1600" dirty="0"/>
          </a:p>
          <a:p>
            <a:r>
              <a:rPr lang="tr-TR" sz="1600" dirty="0"/>
              <a:t>Başaran, H., Gürdal, M., 2023. </a:t>
            </a:r>
            <a:r>
              <a:rPr lang="tr-TR" sz="1600" dirty="0" err="1"/>
              <a:t>Berezin</a:t>
            </a:r>
            <a:r>
              <a:rPr lang="tr-TR" sz="1600" dirty="0"/>
              <a:t> Sayısı İçin Genelleştirilmiş Üst Sınırlar. 1st International Conference on </a:t>
            </a:r>
            <a:r>
              <a:rPr lang="tr-TR" sz="1600" dirty="0" err="1"/>
              <a:t>Recent</a:t>
            </a:r>
            <a:r>
              <a:rPr lang="tr-TR" sz="1600" dirty="0"/>
              <a:t> </a:t>
            </a:r>
            <a:r>
              <a:rPr lang="tr-TR" sz="1600" dirty="0" err="1"/>
              <a:t>and</a:t>
            </a:r>
            <a:r>
              <a:rPr lang="tr-TR" sz="1600" dirty="0"/>
              <a:t> </a:t>
            </a:r>
            <a:r>
              <a:rPr lang="tr-TR" sz="1600" dirty="0" err="1"/>
              <a:t>Innovative</a:t>
            </a:r>
            <a:r>
              <a:rPr lang="tr-TR" sz="1600" dirty="0"/>
              <a:t> </a:t>
            </a:r>
            <a:r>
              <a:rPr lang="tr-TR" sz="1600" dirty="0" err="1"/>
              <a:t>Results</a:t>
            </a:r>
            <a:r>
              <a:rPr lang="tr-TR" sz="1600" dirty="0"/>
              <a:t> in </a:t>
            </a:r>
            <a:r>
              <a:rPr lang="tr-TR" sz="1600" dirty="0" err="1"/>
              <a:t>Engineering</a:t>
            </a:r>
            <a:r>
              <a:rPr lang="tr-TR" sz="1600" dirty="0"/>
              <a:t> </a:t>
            </a:r>
            <a:r>
              <a:rPr lang="tr-TR" sz="1600" dirty="0" err="1"/>
              <a:t>and</a:t>
            </a:r>
            <a:r>
              <a:rPr lang="tr-TR" sz="1600" dirty="0"/>
              <a:t> </a:t>
            </a:r>
            <a:r>
              <a:rPr lang="tr-TR" sz="1600" dirty="0" err="1"/>
              <a:t>Technology</a:t>
            </a:r>
            <a:r>
              <a:rPr lang="tr-TR" sz="1600" dirty="0"/>
              <a:t>, 16-18 Ağustos Konya, 72-77.</a:t>
            </a:r>
          </a:p>
          <a:p>
            <a:endParaRPr lang="tr-TR" altLang="zh-CN" sz="1600" dirty="0">
              <a:solidFill>
                <a:srgbClr val="000000"/>
              </a:solidFill>
              <a:latin typeface="+mj-lt"/>
            </a:endParaRPr>
          </a:p>
          <a:p>
            <a:r>
              <a:rPr lang="tr-TR" sz="1600" dirty="0" err="1"/>
              <a:t>Benton</a:t>
            </a:r>
            <a:r>
              <a:rPr lang="tr-TR" sz="1600" dirty="0"/>
              <a:t> Foundation, 1998. </a:t>
            </a:r>
            <a:r>
              <a:rPr lang="en-US" sz="1600" dirty="0"/>
              <a:t>Barriers to Closing the Gap. In Losing Ground Bit By Bit: Low-Income Communities in The Information Age.</a:t>
            </a:r>
            <a:r>
              <a:rPr lang="tr-TR" sz="1600" dirty="0"/>
              <a:t> Erişim Tarihi: 03.07.2001. </a:t>
            </a:r>
            <a:r>
              <a:rPr lang="tr-TR" sz="1600" u="sng" dirty="0">
                <a:hlinkClick r:id="rId3"/>
              </a:rPr>
              <a:t>http://www.benton.org/Library/Low-Income/two.html</a:t>
            </a:r>
            <a:endParaRPr lang="tr-TR" sz="1600" dirty="0"/>
          </a:p>
          <a:p>
            <a:endParaRPr lang="tr-TR" altLang="zh-CN" sz="1600" dirty="0">
              <a:solidFill>
                <a:srgbClr val="000000"/>
              </a:solidFill>
              <a:latin typeface="+mj-lt"/>
            </a:endParaRPr>
          </a:p>
          <a:p>
            <a:endParaRPr lang="tr-TR" altLang="zh-CN" sz="1600" dirty="0">
              <a:solidFill>
                <a:srgbClr val="000000"/>
              </a:solidFill>
              <a:latin typeface="+mj-lt"/>
            </a:endParaRPr>
          </a:p>
        </p:txBody>
      </p:sp>
      <p:sp>
        <p:nvSpPr>
          <p:cNvPr id="3112" name="Rectangle 7548">
            <a:extLst>
              <a:ext uri="{FF2B5EF4-FFF2-40B4-BE49-F238E27FC236}">
                <a16:creationId xmlns:a16="http://schemas.microsoft.com/office/drawing/2014/main" id="{6F2F874C-EDA1-62E0-6284-504C8C17A04B}"/>
              </a:ext>
            </a:extLst>
          </p:cNvPr>
          <p:cNvSpPr>
            <a:spLocks noChangeArrowheads="1"/>
          </p:cNvSpPr>
          <p:nvPr/>
        </p:nvSpPr>
        <p:spPr bwMode="auto">
          <a:xfrm>
            <a:off x="829368" y="3695435"/>
            <a:ext cx="9775819" cy="10434058"/>
          </a:xfrm>
          <a:prstGeom prst="rect">
            <a:avLst/>
          </a:prstGeom>
          <a:noFill/>
          <a:ln w="12700">
            <a:solidFill>
              <a:srgbClr val="C0C0C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7500">
                <a:solidFill>
                  <a:schemeClr val="tx1"/>
                </a:solidFill>
                <a:latin typeface="Times New Roman" panose="02020603050405020304" pitchFamily="18" charset="0"/>
              </a:defRPr>
            </a:lvl1pPr>
            <a:lvl2pPr marL="742950" indent="-285750">
              <a:defRPr sz="7500">
                <a:solidFill>
                  <a:schemeClr val="tx1"/>
                </a:solidFill>
                <a:latin typeface="Times New Roman" panose="02020603050405020304" pitchFamily="18" charset="0"/>
              </a:defRPr>
            </a:lvl2pPr>
            <a:lvl3pPr marL="1143000" indent="-228600">
              <a:defRPr sz="7500">
                <a:solidFill>
                  <a:schemeClr val="tx1"/>
                </a:solidFill>
                <a:latin typeface="Times New Roman" panose="02020603050405020304" pitchFamily="18" charset="0"/>
              </a:defRPr>
            </a:lvl3pPr>
            <a:lvl4pPr marL="1600200" indent="-228600">
              <a:defRPr sz="7500">
                <a:solidFill>
                  <a:schemeClr val="tx1"/>
                </a:solidFill>
                <a:latin typeface="Times New Roman" panose="02020603050405020304" pitchFamily="18" charset="0"/>
              </a:defRPr>
            </a:lvl4pPr>
            <a:lvl5pPr marL="2057400" indent="-228600">
              <a:defRPr sz="7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7500">
                <a:solidFill>
                  <a:schemeClr val="tx1"/>
                </a:solidFill>
                <a:latin typeface="Times New Roman" panose="02020603050405020304" pitchFamily="18" charset="0"/>
              </a:defRPr>
            </a:lvl9pPr>
          </a:lstStyle>
          <a:p>
            <a:endParaRPr lang="zh-CN" altLang="en-US" sz="9009">
              <a:ea typeface="宋体" panose="02010600030101010101" pitchFamily="2" charset="-122"/>
            </a:endParaRPr>
          </a:p>
        </p:txBody>
      </p:sp>
      <p:sp>
        <p:nvSpPr>
          <p:cNvPr id="3113" name="Rectangle 7549">
            <a:extLst>
              <a:ext uri="{FF2B5EF4-FFF2-40B4-BE49-F238E27FC236}">
                <a16:creationId xmlns:a16="http://schemas.microsoft.com/office/drawing/2014/main" id="{DFA004F9-DF4E-6CCD-1109-2C969634DAC8}"/>
              </a:ext>
            </a:extLst>
          </p:cNvPr>
          <p:cNvSpPr>
            <a:spLocks noChangeArrowheads="1"/>
          </p:cNvSpPr>
          <p:nvPr/>
        </p:nvSpPr>
        <p:spPr bwMode="auto">
          <a:xfrm>
            <a:off x="825556" y="14309949"/>
            <a:ext cx="9775817" cy="15589298"/>
          </a:xfrm>
          <a:prstGeom prst="rect">
            <a:avLst/>
          </a:prstGeom>
          <a:noFill/>
          <a:ln w="12700">
            <a:solidFill>
              <a:srgbClr val="C0C0C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7500">
                <a:solidFill>
                  <a:schemeClr val="tx1"/>
                </a:solidFill>
                <a:latin typeface="Times New Roman" panose="02020603050405020304" pitchFamily="18" charset="0"/>
              </a:defRPr>
            </a:lvl1pPr>
            <a:lvl2pPr marL="742950" indent="-285750">
              <a:defRPr sz="7500">
                <a:solidFill>
                  <a:schemeClr val="tx1"/>
                </a:solidFill>
                <a:latin typeface="Times New Roman" panose="02020603050405020304" pitchFamily="18" charset="0"/>
              </a:defRPr>
            </a:lvl2pPr>
            <a:lvl3pPr marL="1143000" indent="-228600">
              <a:defRPr sz="7500">
                <a:solidFill>
                  <a:schemeClr val="tx1"/>
                </a:solidFill>
                <a:latin typeface="Times New Roman" panose="02020603050405020304" pitchFamily="18" charset="0"/>
              </a:defRPr>
            </a:lvl3pPr>
            <a:lvl4pPr marL="1600200" indent="-228600">
              <a:defRPr sz="7500">
                <a:solidFill>
                  <a:schemeClr val="tx1"/>
                </a:solidFill>
                <a:latin typeface="Times New Roman" panose="02020603050405020304" pitchFamily="18" charset="0"/>
              </a:defRPr>
            </a:lvl4pPr>
            <a:lvl5pPr marL="2057400" indent="-228600">
              <a:defRPr sz="7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7500">
                <a:solidFill>
                  <a:schemeClr val="tx1"/>
                </a:solidFill>
                <a:latin typeface="Times New Roman" panose="02020603050405020304" pitchFamily="18" charset="0"/>
              </a:defRPr>
            </a:lvl9pPr>
          </a:lstStyle>
          <a:p>
            <a:endParaRPr lang="zh-CN" altLang="en-US" sz="9009">
              <a:ea typeface="宋体" panose="02010600030101010101" pitchFamily="2" charset="-122"/>
            </a:endParaRPr>
          </a:p>
        </p:txBody>
      </p:sp>
      <p:sp>
        <p:nvSpPr>
          <p:cNvPr id="3114" name="Rectangle 7550">
            <a:extLst>
              <a:ext uri="{FF2B5EF4-FFF2-40B4-BE49-F238E27FC236}">
                <a16:creationId xmlns:a16="http://schemas.microsoft.com/office/drawing/2014/main" id="{B100459D-1E12-E444-0305-7DD6B4498267}"/>
              </a:ext>
            </a:extLst>
          </p:cNvPr>
          <p:cNvSpPr>
            <a:spLocks noChangeArrowheads="1"/>
          </p:cNvSpPr>
          <p:nvPr/>
        </p:nvSpPr>
        <p:spPr bwMode="auto">
          <a:xfrm>
            <a:off x="10870257" y="3695436"/>
            <a:ext cx="9720513" cy="10434058"/>
          </a:xfrm>
          <a:prstGeom prst="rect">
            <a:avLst/>
          </a:prstGeom>
          <a:noFill/>
          <a:ln w="12700">
            <a:solidFill>
              <a:srgbClr val="C0C0C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7500">
                <a:solidFill>
                  <a:schemeClr val="tx1"/>
                </a:solidFill>
                <a:latin typeface="Times New Roman" panose="02020603050405020304" pitchFamily="18" charset="0"/>
              </a:defRPr>
            </a:lvl1pPr>
            <a:lvl2pPr marL="742950" indent="-285750">
              <a:defRPr sz="7500">
                <a:solidFill>
                  <a:schemeClr val="tx1"/>
                </a:solidFill>
                <a:latin typeface="Times New Roman" panose="02020603050405020304" pitchFamily="18" charset="0"/>
              </a:defRPr>
            </a:lvl2pPr>
            <a:lvl3pPr marL="1143000" indent="-228600">
              <a:defRPr sz="7500">
                <a:solidFill>
                  <a:schemeClr val="tx1"/>
                </a:solidFill>
                <a:latin typeface="Times New Roman" panose="02020603050405020304" pitchFamily="18" charset="0"/>
              </a:defRPr>
            </a:lvl3pPr>
            <a:lvl4pPr marL="1600200" indent="-228600">
              <a:defRPr sz="7500">
                <a:solidFill>
                  <a:schemeClr val="tx1"/>
                </a:solidFill>
                <a:latin typeface="Times New Roman" panose="02020603050405020304" pitchFamily="18" charset="0"/>
              </a:defRPr>
            </a:lvl4pPr>
            <a:lvl5pPr marL="2057400" indent="-228600">
              <a:defRPr sz="7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7500">
                <a:solidFill>
                  <a:schemeClr val="tx1"/>
                </a:solidFill>
                <a:latin typeface="Times New Roman" panose="02020603050405020304" pitchFamily="18" charset="0"/>
              </a:defRPr>
            </a:lvl9pPr>
          </a:lstStyle>
          <a:p>
            <a:endParaRPr lang="zh-CN" altLang="en-US" sz="9009">
              <a:ea typeface="宋体" panose="02010600030101010101" pitchFamily="2" charset="-122"/>
            </a:endParaRPr>
          </a:p>
        </p:txBody>
      </p:sp>
      <p:sp>
        <p:nvSpPr>
          <p:cNvPr id="3115" name="Rectangle 7551">
            <a:extLst>
              <a:ext uri="{FF2B5EF4-FFF2-40B4-BE49-F238E27FC236}">
                <a16:creationId xmlns:a16="http://schemas.microsoft.com/office/drawing/2014/main" id="{9E3B701E-FE28-E836-23F5-A89EF0CA31CC}"/>
              </a:ext>
            </a:extLst>
          </p:cNvPr>
          <p:cNvSpPr>
            <a:spLocks noChangeArrowheads="1"/>
          </p:cNvSpPr>
          <p:nvPr/>
        </p:nvSpPr>
        <p:spPr bwMode="auto">
          <a:xfrm>
            <a:off x="10866443" y="14309949"/>
            <a:ext cx="9720513" cy="15589298"/>
          </a:xfrm>
          <a:prstGeom prst="rect">
            <a:avLst/>
          </a:prstGeom>
          <a:noFill/>
          <a:ln w="12700">
            <a:solidFill>
              <a:srgbClr val="C0C0C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7500">
                <a:solidFill>
                  <a:schemeClr val="tx1"/>
                </a:solidFill>
                <a:latin typeface="Times New Roman" panose="02020603050405020304" pitchFamily="18" charset="0"/>
              </a:defRPr>
            </a:lvl1pPr>
            <a:lvl2pPr marL="742950" indent="-285750">
              <a:defRPr sz="7500">
                <a:solidFill>
                  <a:schemeClr val="tx1"/>
                </a:solidFill>
                <a:latin typeface="Times New Roman" panose="02020603050405020304" pitchFamily="18" charset="0"/>
              </a:defRPr>
            </a:lvl2pPr>
            <a:lvl3pPr marL="1143000" indent="-228600">
              <a:defRPr sz="7500">
                <a:solidFill>
                  <a:schemeClr val="tx1"/>
                </a:solidFill>
                <a:latin typeface="Times New Roman" panose="02020603050405020304" pitchFamily="18" charset="0"/>
              </a:defRPr>
            </a:lvl3pPr>
            <a:lvl4pPr marL="1600200" indent="-228600">
              <a:defRPr sz="7500">
                <a:solidFill>
                  <a:schemeClr val="tx1"/>
                </a:solidFill>
                <a:latin typeface="Times New Roman" panose="02020603050405020304" pitchFamily="18" charset="0"/>
              </a:defRPr>
            </a:lvl4pPr>
            <a:lvl5pPr marL="2057400" indent="-228600">
              <a:defRPr sz="7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7500">
                <a:solidFill>
                  <a:schemeClr val="tx1"/>
                </a:solidFill>
                <a:latin typeface="Times New Roman" panose="02020603050405020304" pitchFamily="18" charset="0"/>
              </a:defRPr>
            </a:lvl9pPr>
          </a:lstStyle>
          <a:p>
            <a:endParaRPr lang="zh-CN" altLang="en-US" sz="9009">
              <a:ea typeface="宋体" panose="02010600030101010101" pitchFamily="2" charset="-122"/>
            </a:endParaRPr>
          </a:p>
        </p:txBody>
      </p:sp>
      <p:sp>
        <p:nvSpPr>
          <p:cNvPr id="3120" name="Text Box 7573">
            <a:extLst>
              <a:ext uri="{FF2B5EF4-FFF2-40B4-BE49-F238E27FC236}">
                <a16:creationId xmlns:a16="http://schemas.microsoft.com/office/drawing/2014/main" id="{AB8041B9-92EB-3B1F-A682-F2926F7301AA}"/>
              </a:ext>
            </a:extLst>
          </p:cNvPr>
          <p:cNvSpPr txBox="1">
            <a:spLocks noChangeArrowheads="1"/>
          </p:cNvSpPr>
          <p:nvPr/>
        </p:nvSpPr>
        <p:spPr bwMode="auto">
          <a:xfrm>
            <a:off x="1090390" y="7904886"/>
            <a:ext cx="9254212" cy="1807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8182" tIns="39091" rIns="78182" bIns="39091">
            <a:spAutoFit/>
          </a:bodyP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marL="457200" indent="-457200">
              <a:spcBef>
                <a:spcPts val="511"/>
              </a:spcBef>
              <a:spcAft>
                <a:spcPts val="1021"/>
              </a:spcAft>
              <a:buAutoNum type="arabicPeriod"/>
              <a:defRPr/>
            </a:pPr>
            <a:r>
              <a:rPr lang="tr-TR" altLang="zh-CN" sz="2400" b="1" dirty="0">
                <a:ea typeface="宋体" panose="02010600030101010101" pitchFamily="2" charset="-122"/>
              </a:rPr>
              <a:t>Giriş</a:t>
            </a:r>
            <a:r>
              <a:rPr lang="en-GB" altLang="zh-CN" sz="2400" b="1" dirty="0">
                <a:ea typeface="宋体" panose="02010600030101010101" pitchFamily="2" charset="-122"/>
              </a:rPr>
              <a:t> </a:t>
            </a:r>
            <a:endParaRPr lang="tr-TR" altLang="zh-CN" sz="2400" b="1" dirty="0">
              <a:ea typeface="宋体" panose="02010600030101010101" pitchFamily="2" charset="-122"/>
            </a:endParaRPr>
          </a:p>
          <a:p>
            <a:r>
              <a:rPr lang="tr-TR" sz="2000" dirty="0"/>
              <a:t>Bu bölümde, bitirme projesinin konusu açık bir şekilde tanımlanmalı; çalışmanın amacı ifade edilmelidir. Ayrıca, konuya ilişkin daha önce yapılmış çalışmalara kısaca değinilerek ve uygun şekilde kaynak gösterilerek, bu çalışmanın önemi ve sağladığı katkılar belirtilmelidir.</a:t>
            </a:r>
          </a:p>
        </p:txBody>
      </p:sp>
      <p:grpSp>
        <p:nvGrpSpPr>
          <p:cNvPr id="6" name="Group 5">
            <a:extLst>
              <a:ext uri="{FF2B5EF4-FFF2-40B4-BE49-F238E27FC236}">
                <a16:creationId xmlns:a16="http://schemas.microsoft.com/office/drawing/2014/main" id="{06F0BED1-C6AE-A925-E4C8-211B944575D6}"/>
              </a:ext>
            </a:extLst>
          </p:cNvPr>
          <p:cNvGrpSpPr/>
          <p:nvPr/>
        </p:nvGrpSpPr>
        <p:grpSpPr>
          <a:xfrm>
            <a:off x="0" y="-29606"/>
            <a:ext cx="21439261" cy="905337"/>
            <a:chOff x="0" y="-29606"/>
            <a:chExt cx="21439261" cy="905337"/>
          </a:xfrm>
        </p:grpSpPr>
        <p:grpSp>
          <p:nvGrpSpPr>
            <p:cNvPr id="2" name="Group 1">
              <a:extLst>
                <a:ext uri="{FF2B5EF4-FFF2-40B4-BE49-F238E27FC236}">
                  <a16:creationId xmlns:a16="http://schemas.microsoft.com/office/drawing/2014/main" id="{465F61C3-2094-D488-3792-C1791886CC45}"/>
                </a:ext>
              </a:extLst>
            </p:cNvPr>
            <p:cNvGrpSpPr/>
            <p:nvPr/>
          </p:nvGrpSpPr>
          <p:grpSpPr>
            <a:xfrm>
              <a:off x="0" y="414066"/>
              <a:ext cx="21439261" cy="461665"/>
              <a:chOff x="0" y="29080945"/>
              <a:chExt cx="21439261" cy="461665"/>
            </a:xfrm>
          </p:grpSpPr>
          <p:sp>
            <p:nvSpPr>
              <p:cNvPr id="24" name="Dikdörtgen 23">
                <a:extLst>
                  <a:ext uri="{FF2B5EF4-FFF2-40B4-BE49-F238E27FC236}">
                    <a16:creationId xmlns:a16="http://schemas.microsoft.com/office/drawing/2014/main" id="{60EE57D7-E534-A863-86A4-FDFF7A93D09A}"/>
                  </a:ext>
                </a:extLst>
              </p:cNvPr>
              <p:cNvSpPr/>
              <p:nvPr/>
            </p:nvSpPr>
            <p:spPr>
              <a:xfrm>
                <a:off x="5527857" y="29080945"/>
                <a:ext cx="10394962" cy="461665"/>
              </a:xfrm>
              <a:prstGeom prst="rect">
                <a:avLst/>
              </a:prstGeom>
              <a:noFill/>
            </p:spPr>
            <p:txBody>
              <a:bodyPr wrap="none">
                <a:spAutoFit/>
              </a:bodyPr>
              <a:lstStyle/>
              <a:p>
                <a:pPr algn="ctr"/>
                <a:r>
                  <a:rPr lang="tr-TR" sz="2400" dirty="0">
                    <a:solidFill>
                      <a:srgbClr val="00205C"/>
                    </a:solidFill>
                    <a:cs typeface="Times New Roman" panose="02020603050405020304" pitchFamily="18" charset="0"/>
                  </a:rPr>
                  <a:t>MÜHENDİSLİK VE DOĞA BİLİMLERİ FAKÜLTESİ MATEMATİK BÖLÜMÜ</a:t>
                </a:r>
              </a:p>
            </p:txBody>
          </p:sp>
          <p:cxnSp>
            <p:nvCxnSpPr>
              <p:cNvPr id="25" name="Düz Bağlayıcı 22">
                <a:extLst>
                  <a:ext uri="{FF2B5EF4-FFF2-40B4-BE49-F238E27FC236}">
                    <a16:creationId xmlns:a16="http://schemas.microsoft.com/office/drawing/2014/main" id="{699B6754-1F2A-9CF5-C0FA-A8B61FFE52C7}"/>
                  </a:ext>
                </a:extLst>
              </p:cNvPr>
              <p:cNvCxnSpPr>
                <a:cxnSpLocks/>
              </p:cNvCxnSpPr>
              <p:nvPr/>
            </p:nvCxnSpPr>
            <p:spPr>
              <a:xfrm>
                <a:off x="0" y="29102153"/>
                <a:ext cx="21439261" cy="0"/>
              </a:xfrm>
              <a:prstGeom prst="line">
                <a:avLst/>
              </a:prstGeom>
              <a:ln w="44450" cmpd="sng">
                <a:solidFill>
                  <a:srgbClr val="A9936E"/>
                </a:solidFill>
              </a:ln>
            </p:spPr>
            <p:style>
              <a:lnRef idx="1">
                <a:schemeClr val="accent2"/>
              </a:lnRef>
              <a:fillRef idx="0">
                <a:schemeClr val="accent2"/>
              </a:fillRef>
              <a:effectRef idx="0">
                <a:schemeClr val="accent2"/>
              </a:effectRef>
              <a:fontRef idx="minor">
                <a:schemeClr val="tx1"/>
              </a:fontRef>
            </p:style>
          </p:cxnSp>
        </p:grpSp>
        <p:sp>
          <p:nvSpPr>
            <p:cNvPr id="5" name="Dikdörtgen 23">
              <a:extLst>
                <a:ext uri="{FF2B5EF4-FFF2-40B4-BE49-F238E27FC236}">
                  <a16:creationId xmlns:a16="http://schemas.microsoft.com/office/drawing/2014/main" id="{D7E0954F-0B86-376B-4489-AD61314C79A7}"/>
                </a:ext>
              </a:extLst>
            </p:cNvPr>
            <p:cNvSpPr/>
            <p:nvPr/>
          </p:nvSpPr>
          <p:spPr>
            <a:xfrm>
              <a:off x="7963269" y="-29606"/>
              <a:ext cx="5493620" cy="461665"/>
            </a:xfrm>
            <a:prstGeom prst="rect">
              <a:avLst/>
            </a:prstGeom>
            <a:noFill/>
          </p:spPr>
          <p:txBody>
            <a:bodyPr wrap="none">
              <a:spAutoFit/>
            </a:bodyPr>
            <a:lstStyle/>
            <a:p>
              <a:pPr algn="ctr"/>
              <a:r>
                <a:rPr lang="tr-TR" sz="2400" dirty="0">
                  <a:solidFill>
                    <a:srgbClr val="00205C"/>
                  </a:solidFill>
                  <a:cs typeface="Times New Roman" panose="02020603050405020304" pitchFamily="18" charset="0"/>
                </a:rPr>
                <a:t>SÜLEYMAN DEMİREL ÜNİVERSİTESİ</a:t>
              </a:r>
            </a:p>
          </p:txBody>
        </p:sp>
      </p:grpSp>
      <p:grpSp>
        <p:nvGrpSpPr>
          <p:cNvPr id="7" name="Group 6">
            <a:extLst>
              <a:ext uri="{FF2B5EF4-FFF2-40B4-BE49-F238E27FC236}">
                <a16:creationId xmlns:a16="http://schemas.microsoft.com/office/drawing/2014/main" id="{5A6A499D-8709-6175-6784-56ABE36FD666}"/>
              </a:ext>
            </a:extLst>
          </p:cNvPr>
          <p:cNvGrpSpPr/>
          <p:nvPr/>
        </p:nvGrpSpPr>
        <p:grpSpPr>
          <a:xfrm>
            <a:off x="4721224" y="22882704"/>
            <a:ext cx="5198883" cy="476172"/>
            <a:chOff x="9196066" y="31181228"/>
            <a:chExt cx="4776151" cy="673223"/>
          </a:xfrm>
        </p:grpSpPr>
        <p:graphicFrame>
          <p:nvGraphicFramePr>
            <p:cNvPr id="8" name="Object 7579">
              <a:extLst>
                <a:ext uri="{FF2B5EF4-FFF2-40B4-BE49-F238E27FC236}">
                  <a16:creationId xmlns:a16="http://schemas.microsoft.com/office/drawing/2014/main" id="{D8388A87-1F46-305C-9FCF-21859748321A}"/>
                </a:ext>
              </a:extLst>
            </p:cNvPr>
            <p:cNvGraphicFramePr>
              <a:graphicFrameLocks noChangeAspect="1"/>
            </p:cNvGraphicFramePr>
            <p:nvPr>
              <p:extLst>
                <p:ext uri="{D42A27DB-BD31-4B8C-83A1-F6EECF244321}">
                  <p14:modId xmlns:p14="http://schemas.microsoft.com/office/powerpoint/2010/main" val="3536719400"/>
                </p:ext>
              </p:extLst>
            </p:nvPr>
          </p:nvGraphicFramePr>
          <p:xfrm>
            <a:off x="9196066" y="31286028"/>
            <a:ext cx="1020892" cy="545399"/>
          </p:xfrm>
          <a:graphic>
            <a:graphicData uri="http://schemas.openxmlformats.org/presentationml/2006/ole">
              <mc:AlternateContent xmlns:mc="http://schemas.openxmlformats.org/markup-compatibility/2006">
                <mc:Choice xmlns:v="urn:schemas-microsoft-com:vml" Requires="v">
                  <p:oleObj spid="_x0000_s1068" name="Denklem" r:id="rId4" imgW="634680" imgH="203040" progId="Equation.3">
                    <p:embed/>
                  </p:oleObj>
                </mc:Choice>
                <mc:Fallback>
                  <p:oleObj name="Denklem" r:id="rId4" imgW="634680" imgH="203040" progId="Equation.3">
                    <p:embed/>
                    <p:pic>
                      <p:nvPicPr>
                        <p:cNvPr id="8" name="Object 7579">
                          <a:extLst>
                            <a:ext uri="{FF2B5EF4-FFF2-40B4-BE49-F238E27FC236}">
                              <a16:creationId xmlns:a16="http://schemas.microsoft.com/office/drawing/2014/main" id="{D8388A87-1F46-305C-9FCF-21859748321A}"/>
                            </a:ext>
                          </a:extLst>
                        </p:cNvPr>
                        <p:cNvPicPr>
                          <a:picLocks noChangeAspect="1" noChangeArrowheads="1"/>
                        </p:cNvPicPr>
                        <p:nvPr/>
                      </p:nvPicPr>
                      <p:blipFill>
                        <a:blip r:embed="rId5">
                          <a:lum bright="-100000"/>
                        </a:blip>
                        <a:srcRect/>
                        <a:stretch>
                          <a:fillRect/>
                        </a:stretch>
                      </p:blipFill>
                      <p:spPr bwMode="auto">
                        <a:xfrm>
                          <a:off x="9196066" y="31286028"/>
                          <a:ext cx="1020892" cy="545399"/>
                        </a:xfrm>
                        <a:prstGeom prst="rect">
                          <a:avLst/>
                        </a:prstGeom>
                        <a:solidFill>
                          <a:schemeClr val="bg1"/>
                        </a:solidFill>
                        <a:ln>
                          <a:noFill/>
                        </a:ln>
                      </p:spPr>
                    </p:pic>
                  </p:oleObj>
                </mc:Fallback>
              </mc:AlternateContent>
            </a:graphicData>
          </a:graphic>
        </p:graphicFrame>
        <p:sp>
          <p:nvSpPr>
            <p:cNvPr id="9" name="Rectangle 7583">
              <a:extLst>
                <a:ext uri="{FF2B5EF4-FFF2-40B4-BE49-F238E27FC236}">
                  <a16:creationId xmlns:a16="http://schemas.microsoft.com/office/drawing/2014/main" id="{37986D3B-9B59-1A02-A078-58A5AE59F299}"/>
                </a:ext>
              </a:extLst>
            </p:cNvPr>
            <p:cNvSpPr>
              <a:spLocks noChangeArrowheads="1"/>
            </p:cNvSpPr>
            <p:nvPr/>
          </p:nvSpPr>
          <p:spPr bwMode="auto">
            <a:xfrm>
              <a:off x="13467466" y="31181228"/>
              <a:ext cx="504751" cy="67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defTabSz="650875">
                <a:defRPr sz="7500">
                  <a:solidFill>
                    <a:schemeClr val="tx1"/>
                  </a:solidFill>
                  <a:latin typeface="Times New Roman" panose="02020603050405020304" pitchFamily="18" charset="0"/>
                </a:defRPr>
              </a:lvl1pPr>
              <a:lvl2pPr marL="742950" indent="-285750" defTabSz="650875">
                <a:defRPr sz="7500">
                  <a:solidFill>
                    <a:schemeClr val="tx1"/>
                  </a:solidFill>
                  <a:latin typeface="Times New Roman" panose="02020603050405020304" pitchFamily="18" charset="0"/>
                </a:defRPr>
              </a:lvl2pPr>
              <a:lvl3pPr marL="1143000" indent="-228600" defTabSz="650875">
                <a:defRPr sz="7500">
                  <a:solidFill>
                    <a:schemeClr val="tx1"/>
                  </a:solidFill>
                  <a:latin typeface="Times New Roman" panose="02020603050405020304" pitchFamily="18" charset="0"/>
                </a:defRPr>
              </a:lvl3pPr>
              <a:lvl4pPr marL="1600200" indent="-228600" defTabSz="650875">
                <a:defRPr sz="7500">
                  <a:solidFill>
                    <a:schemeClr val="tx1"/>
                  </a:solidFill>
                  <a:latin typeface="Times New Roman" panose="02020603050405020304" pitchFamily="18" charset="0"/>
                </a:defRPr>
              </a:lvl4pPr>
              <a:lvl5pPr marL="2057400" indent="-228600" defTabSz="650875">
                <a:defRPr sz="7500">
                  <a:solidFill>
                    <a:schemeClr val="tx1"/>
                  </a:solidFill>
                  <a:latin typeface="Times New Roman" panose="02020603050405020304" pitchFamily="18" charset="0"/>
                </a:defRPr>
              </a:lvl5pPr>
              <a:lvl6pPr marL="2514600" indent="-228600" defTabSz="650875" eaLnBrk="0" fontAlgn="base" hangingPunct="0">
                <a:spcBef>
                  <a:spcPct val="0"/>
                </a:spcBef>
                <a:spcAft>
                  <a:spcPct val="0"/>
                </a:spcAft>
                <a:defRPr sz="7500">
                  <a:solidFill>
                    <a:schemeClr val="tx1"/>
                  </a:solidFill>
                  <a:latin typeface="Times New Roman" panose="02020603050405020304" pitchFamily="18" charset="0"/>
                </a:defRPr>
              </a:lvl6pPr>
              <a:lvl7pPr marL="2971800" indent="-228600" defTabSz="650875" eaLnBrk="0" fontAlgn="base" hangingPunct="0">
                <a:spcBef>
                  <a:spcPct val="0"/>
                </a:spcBef>
                <a:spcAft>
                  <a:spcPct val="0"/>
                </a:spcAft>
                <a:defRPr sz="7500">
                  <a:solidFill>
                    <a:schemeClr val="tx1"/>
                  </a:solidFill>
                  <a:latin typeface="Times New Roman" panose="02020603050405020304" pitchFamily="18" charset="0"/>
                </a:defRPr>
              </a:lvl7pPr>
              <a:lvl8pPr marL="3429000" indent="-228600" defTabSz="650875" eaLnBrk="0" fontAlgn="base" hangingPunct="0">
                <a:spcBef>
                  <a:spcPct val="0"/>
                </a:spcBef>
                <a:spcAft>
                  <a:spcPct val="0"/>
                </a:spcAft>
                <a:defRPr sz="7500">
                  <a:solidFill>
                    <a:schemeClr val="tx1"/>
                  </a:solidFill>
                  <a:latin typeface="Times New Roman" panose="02020603050405020304" pitchFamily="18" charset="0"/>
                </a:defRPr>
              </a:lvl8pPr>
              <a:lvl9pPr marL="3886200" indent="-228600" defTabSz="650875" eaLnBrk="0" fontAlgn="base" hangingPunct="0">
                <a:spcBef>
                  <a:spcPct val="0"/>
                </a:spcBef>
                <a:spcAft>
                  <a:spcPct val="0"/>
                </a:spcAft>
                <a:defRPr sz="7500">
                  <a:solidFill>
                    <a:schemeClr val="tx1"/>
                  </a:solidFill>
                  <a:latin typeface="Times New Roman" panose="02020603050405020304" pitchFamily="18" charset="0"/>
                </a:defRPr>
              </a:lvl9pPr>
            </a:lstStyle>
            <a:p>
              <a:pPr algn="just"/>
              <a:r>
                <a:rPr lang="en-US" altLang="zh-CN" sz="1980" dirty="0">
                  <a:ea typeface="宋体" panose="02010600030101010101" pitchFamily="2" charset="-122"/>
                </a:rPr>
                <a:t>(1)</a:t>
              </a:r>
            </a:p>
          </p:txBody>
        </p:sp>
      </p:grpSp>
      <p:pic>
        <p:nvPicPr>
          <p:cNvPr id="31" name="Resim 30"/>
          <p:cNvPicPr/>
          <p:nvPr/>
        </p:nvPicPr>
        <p:blipFill>
          <a:blip r:embed="rId6" cstate="hqprint">
            <a:extLst>
              <a:ext uri="{28A0092B-C50C-407E-A947-70E740481C1C}">
                <a14:useLocalDpi xmlns:a14="http://schemas.microsoft.com/office/drawing/2010/main" val="0"/>
              </a:ext>
            </a:extLst>
          </a:blip>
          <a:stretch>
            <a:fillRect/>
          </a:stretch>
        </p:blipFill>
        <p:spPr>
          <a:xfrm>
            <a:off x="825556" y="994748"/>
            <a:ext cx="2158749" cy="2262012"/>
          </a:xfrm>
          <a:prstGeom prst="rect">
            <a:avLst/>
          </a:prstGeom>
        </p:spPr>
      </p:pic>
      <p:pic>
        <p:nvPicPr>
          <p:cNvPr id="3" name="Resim 2"/>
          <p:cNvPicPr>
            <a:picLocks noChangeAspect="1"/>
          </p:cNvPicPr>
          <p:nvPr/>
        </p:nvPicPr>
        <p:blipFill>
          <a:blip r:embed="rId7"/>
          <a:stretch>
            <a:fillRect/>
          </a:stretch>
        </p:blipFill>
        <p:spPr>
          <a:xfrm>
            <a:off x="3678285" y="19909685"/>
            <a:ext cx="3625882" cy="178999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650875" rtl="0" eaLnBrk="0" fontAlgn="base" latinLnBrk="0" hangingPunct="0">
          <a:lnSpc>
            <a:spcPct val="100000"/>
          </a:lnSpc>
          <a:spcBef>
            <a:spcPct val="0"/>
          </a:spcBef>
          <a:spcAft>
            <a:spcPct val="0"/>
          </a:spcAft>
          <a:buClrTx/>
          <a:buSzTx/>
          <a:buFontTx/>
          <a:buNone/>
          <a:tabLst/>
          <a:defRPr kumimoji="0" lang="en-GB" sz="7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650875" rtl="0" eaLnBrk="0" fontAlgn="base" latinLnBrk="0" hangingPunct="0">
          <a:lnSpc>
            <a:spcPct val="100000"/>
          </a:lnSpc>
          <a:spcBef>
            <a:spcPct val="0"/>
          </a:spcBef>
          <a:spcAft>
            <a:spcPct val="0"/>
          </a:spcAft>
          <a:buClrTx/>
          <a:buSzTx/>
          <a:buFontTx/>
          <a:buNone/>
          <a:tabLst/>
          <a:defRPr kumimoji="0" lang="en-GB" sz="7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3881</TotalTime>
  <Words>482</Words>
  <Application>Microsoft Office PowerPoint</Application>
  <PresentationFormat>Özel</PresentationFormat>
  <Paragraphs>41</Paragraphs>
  <Slides>1</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1</vt:i4>
      </vt:variant>
    </vt:vector>
  </HeadingPairs>
  <TitlesOfParts>
    <vt:vector size="5" baseType="lpstr">
      <vt:lpstr>宋体</vt:lpstr>
      <vt:lpstr>Times New Roman</vt:lpstr>
      <vt:lpstr>Default Design</vt:lpstr>
      <vt:lpstr>Denklem</vt:lpstr>
      <vt:lpstr>BAŞLIK (36 punto, koyu)</vt:lpstr>
    </vt:vector>
  </TitlesOfParts>
  <Company>IMMPETUS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TEMPLATE</dc:title>
  <dc:creator>ASEMD13</dc:creator>
  <cp:lastModifiedBy>Windows Kullanıcısı</cp:lastModifiedBy>
  <cp:revision>272</cp:revision>
  <cp:lastPrinted>2000-05-22T15:29:58Z</cp:lastPrinted>
  <dcterms:created xsi:type="dcterms:W3CDTF">2000-03-21T10:33:07Z</dcterms:created>
  <dcterms:modified xsi:type="dcterms:W3CDTF">2026-03-10T11:55:46Z</dcterms:modified>
</cp:coreProperties>
</file>