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7" r:id="rId2"/>
    <p:sldId id="268" r:id="rId3"/>
    <p:sldId id="1878" r:id="rId4"/>
    <p:sldId id="1879" r:id="rId5"/>
    <p:sldId id="1887" r:id="rId6"/>
    <p:sldId id="1877" r:id="rId7"/>
    <p:sldId id="1873" r:id="rId8"/>
    <p:sldId id="1872" r:id="rId9"/>
    <p:sldId id="1880" r:id="rId10"/>
    <p:sldId id="1881" r:id="rId11"/>
    <p:sldId id="1882" r:id="rId12"/>
    <p:sldId id="1883" r:id="rId13"/>
    <p:sldId id="1884" r:id="rId14"/>
    <p:sldId id="256" r:id="rId15"/>
    <p:sldId id="257" r:id="rId16"/>
    <p:sldId id="1885" r:id="rId17"/>
    <p:sldId id="1886" r:id="rId18"/>
    <p:sldId id="265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>
      <p:cViewPr varScale="1">
        <p:scale>
          <a:sx n="104" d="100"/>
          <a:sy n="104" d="100"/>
        </p:scale>
        <p:origin x="80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B7473E-A6A8-A04B-8F3C-97091FBF7B25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B5554BF-4214-3B41-BADB-3A02C685101F}">
      <dgm:prSet phldrT="[Metin]"/>
      <dgm:spPr/>
      <dgm:t>
        <a:bodyPr/>
        <a:lstStyle/>
        <a:p>
          <a:r>
            <a:rPr lang="tr-TR" dirty="0"/>
            <a:t>Prof. Dr. İlker Hüseyin Çarıkçı</a:t>
          </a:r>
        </a:p>
        <a:p>
          <a:r>
            <a:rPr lang="tr-TR" dirty="0"/>
            <a:t>Kalite Güvence Komisyonu Başkanı</a:t>
          </a:r>
        </a:p>
      </dgm:t>
    </dgm:pt>
    <dgm:pt modelId="{D580E845-C455-E049-80BB-B37B63A179A6}" type="parTrans" cxnId="{6B267E47-C1E5-3648-BFD0-1F1BE9290F9C}">
      <dgm:prSet/>
      <dgm:spPr/>
      <dgm:t>
        <a:bodyPr/>
        <a:lstStyle/>
        <a:p>
          <a:endParaRPr lang="tr-TR"/>
        </a:p>
      </dgm:t>
    </dgm:pt>
    <dgm:pt modelId="{937F85D1-B036-8A4C-BADD-FCD77208DE02}" type="sibTrans" cxnId="{6B267E47-C1E5-3648-BFD0-1F1BE9290F9C}">
      <dgm:prSet/>
      <dgm:spPr/>
      <dgm:t>
        <a:bodyPr/>
        <a:lstStyle/>
        <a:p>
          <a:endParaRPr lang="tr-TR"/>
        </a:p>
      </dgm:t>
    </dgm:pt>
    <dgm:pt modelId="{74298037-2E75-A54D-93DD-45D47B82AA11}" type="asst">
      <dgm:prSet phldrT="[Metin]"/>
      <dgm:spPr/>
      <dgm:t>
        <a:bodyPr/>
        <a:lstStyle/>
        <a:p>
          <a:r>
            <a:rPr lang="tr-TR" dirty="0"/>
            <a:t>Doç. Dr. Tahsin </a:t>
          </a:r>
          <a:r>
            <a:rPr lang="tr-TR" dirty="0" err="1"/>
            <a:t>Akçakanat</a:t>
          </a:r>
          <a:endParaRPr lang="tr-TR" dirty="0"/>
        </a:p>
      </dgm:t>
    </dgm:pt>
    <dgm:pt modelId="{0451B519-820E-7645-8689-FBB969B698E0}" type="parTrans" cxnId="{652AABE0-CDF9-834C-AA93-22C64FCDA392}">
      <dgm:prSet/>
      <dgm:spPr/>
      <dgm:t>
        <a:bodyPr/>
        <a:lstStyle/>
        <a:p>
          <a:endParaRPr lang="tr-TR"/>
        </a:p>
      </dgm:t>
    </dgm:pt>
    <dgm:pt modelId="{01B9E98E-F70B-5048-92A5-FBD064737BB9}" type="sibTrans" cxnId="{652AABE0-CDF9-834C-AA93-22C64FCDA392}">
      <dgm:prSet/>
      <dgm:spPr/>
      <dgm:t>
        <a:bodyPr/>
        <a:lstStyle/>
        <a:p>
          <a:endParaRPr lang="tr-TR"/>
        </a:p>
      </dgm:t>
    </dgm:pt>
    <dgm:pt modelId="{41294C91-F5B5-7849-972E-A3DC0214CB5F}" type="asst">
      <dgm:prSet phldrT="[Metin]"/>
      <dgm:spPr/>
      <dgm:t>
        <a:bodyPr/>
        <a:lstStyle/>
        <a:p>
          <a:r>
            <a:rPr lang="tr-TR" dirty="0"/>
            <a:t>Doç. Dr. </a:t>
          </a:r>
          <a:r>
            <a:rPr lang="tr-TR" dirty="0" err="1"/>
            <a:t>H.Hüseyin</a:t>
          </a:r>
          <a:r>
            <a:rPr lang="tr-TR" dirty="0"/>
            <a:t> Uzunbacak</a:t>
          </a:r>
        </a:p>
      </dgm:t>
    </dgm:pt>
    <dgm:pt modelId="{3EC77F04-D492-A246-A30C-6EAA785717D9}" type="parTrans" cxnId="{5FCFBC08-5FF1-644E-8855-17109EB6A2C3}">
      <dgm:prSet/>
      <dgm:spPr/>
      <dgm:t>
        <a:bodyPr/>
        <a:lstStyle/>
        <a:p>
          <a:endParaRPr lang="tr-TR"/>
        </a:p>
      </dgm:t>
    </dgm:pt>
    <dgm:pt modelId="{970EF119-71E5-A742-AD54-AA6C4F101059}" type="sibTrans" cxnId="{5FCFBC08-5FF1-644E-8855-17109EB6A2C3}">
      <dgm:prSet/>
      <dgm:spPr/>
      <dgm:t>
        <a:bodyPr/>
        <a:lstStyle/>
        <a:p>
          <a:endParaRPr lang="tr-TR"/>
        </a:p>
      </dgm:t>
    </dgm:pt>
    <dgm:pt modelId="{168636A6-41EA-5643-9C0E-7E8021A3E473}" type="asst">
      <dgm:prSet phldrT="[Metin]"/>
      <dgm:spPr/>
      <dgm:t>
        <a:bodyPr/>
        <a:lstStyle/>
        <a:p>
          <a:r>
            <a:rPr lang="tr-TR" dirty="0"/>
            <a:t>Doç. Dr. Pınar Göktaş</a:t>
          </a:r>
        </a:p>
      </dgm:t>
    </dgm:pt>
    <dgm:pt modelId="{179A6ADE-95CC-B640-A97C-235045F61806}" type="parTrans" cxnId="{FF088C34-D0E3-A74E-8934-D5D07A3BA64F}">
      <dgm:prSet/>
      <dgm:spPr/>
      <dgm:t>
        <a:bodyPr/>
        <a:lstStyle/>
        <a:p>
          <a:endParaRPr lang="tr-TR"/>
        </a:p>
      </dgm:t>
    </dgm:pt>
    <dgm:pt modelId="{30D33641-327B-7B47-92BA-F31E38B53D09}" type="sibTrans" cxnId="{FF088C34-D0E3-A74E-8934-D5D07A3BA64F}">
      <dgm:prSet/>
      <dgm:spPr/>
      <dgm:t>
        <a:bodyPr/>
        <a:lstStyle/>
        <a:p>
          <a:endParaRPr lang="tr-TR"/>
        </a:p>
      </dgm:t>
    </dgm:pt>
    <dgm:pt modelId="{3840D7F7-1E35-A74B-94F0-96F3BCE979C3}" type="asst">
      <dgm:prSet phldrT="[Metin]"/>
      <dgm:spPr/>
      <dgm:t>
        <a:bodyPr/>
        <a:lstStyle/>
        <a:p>
          <a:r>
            <a:rPr lang="tr-TR" dirty="0" err="1"/>
            <a:t>Öğr</a:t>
          </a:r>
          <a:r>
            <a:rPr lang="tr-TR" dirty="0"/>
            <a:t>. Gör. Dr. Koray </a:t>
          </a:r>
          <a:r>
            <a:rPr lang="tr-TR" dirty="0" err="1"/>
            <a:t>Çetinceli</a:t>
          </a:r>
          <a:endParaRPr lang="tr-TR" dirty="0"/>
        </a:p>
      </dgm:t>
    </dgm:pt>
    <dgm:pt modelId="{57BD8E7E-F57A-1B49-95AF-BD8C8BF0D78E}" type="parTrans" cxnId="{CE842C82-F845-5C4E-96B9-2C37A50BF633}">
      <dgm:prSet/>
      <dgm:spPr/>
      <dgm:t>
        <a:bodyPr/>
        <a:lstStyle/>
        <a:p>
          <a:endParaRPr lang="tr-TR"/>
        </a:p>
      </dgm:t>
    </dgm:pt>
    <dgm:pt modelId="{C6CB6DF1-A923-E942-893F-4D2B3B530433}" type="sibTrans" cxnId="{CE842C82-F845-5C4E-96B9-2C37A50BF633}">
      <dgm:prSet/>
      <dgm:spPr/>
      <dgm:t>
        <a:bodyPr/>
        <a:lstStyle/>
        <a:p>
          <a:endParaRPr lang="tr-TR"/>
        </a:p>
      </dgm:t>
    </dgm:pt>
    <dgm:pt modelId="{3E792491-D72E-7949-A29B-63B0C9087D6B}" type="asst">
      <dgm:prSet phldrT="[Metin]"/>
      <dgm:spPr/>
      <dgm:t>
        <a:bodyPr/>
        <a:lstStyle/>
        <a:p>
          <a:r>
            <a:rPr lang="tr-TR" dirty="0" err="1"/>
            <a:t>Öğr</a:t>
          </a:r>
          <a:r>
            <a:rPr lang="tr-TR" dirty="0"/>
            <a:t>. Gör. Ömer Faruk Acar</a:t>
          </a:r>
        </a:p>
      </dgm:t>
    </dgm:pt>
    <dgm:pt modelId="{06716730-3D45-304E-BD0A-C351FE5C6BD3}" type="parTrans" cxnId="{58807050-40C5-564C-B235-366C975A19FB}">
      <dgm:prSet/>
      <dgm:spPr/>
      <dgm:t>
        <a:bodyPr/>
        <a:lstStyle/>
        <a:p>
          <a:endParaRPr lang="tr-TR"/>
        </a:p>
      </dgm:t>
    </dgm:pt>
    <dgm:pt modelId="{6E1966D3-04D9-8F4B-81C1-03104E008FB6}" type="sibTrans" cxnId="{58807050-40C5-564C-B235-366C975A19FB}">
      <dgm:prSet/>
      <dgm:spPr/>
      <dgm:t>
        <a:bodyPr/>
        <a:lstStyle/>
        <a:p>
          <a:endParaRPr lang="tr-TR"/>
        </a:p>
      </dgm:t>
    </dgm:pt>
    <dgm:pt modelId="{413A4AB5-D8A7-5342-89AA-1D7424AFAEFA}" type="asst">
      <dgm:prSet phldrT="[Metin]"/>
      <dgm:spPr/>
      <dgm:t>
        <a:bodyPr/>
        <a:lstStyle/>
        <a:p>
          <a:r>
            <a:rPr lang="tr-TR" dirty="0" err="1"/>
            <a:t>Öğr</a:t>
          </a:r>
          <a:r>
            <a:rPr lang="tr-TR" dirty="0"/>
            <a:t>. Gör. Feyza Çoban</a:t>
          </a:r>
        </a:p>
      </dgm:t>
    </dgm:pt>
    <dgm:pt modelId="{E1F575CF-AD1A-B547-B626-F9EF1109194E}" type="parTrans" cxnId="{E79BFE23-D8B8-7F4B-905A-469BC415ABDD}">
      <dgm:prSet/>
      <dgm:spPr/>
      <dgm:t>
        <a:bodyPr/>
        <a:lstStyle/>
        <a:p>
          <a:endParaRPr lang="tr-TR"/>
        </a:p>
      </dgm:t>
    </dgm:pt>
    <dgm:pt modelId="{C722A70B-DE4D-6943-AF46-6299714ED31D}" type="sibTrans" cxnId="{E79BFE23-D8B8-7F4B-905A-469BC415ABDD}">
      <dgm:prSet/>
      <dgm:spPr/>
      <dgm:t>
        <a:bodyPr/>
        <a:lstStyle/>
        <a:p>
          <a:endParaRPr lang="tr-TR"/>
        </a:p>
      </dgm:t>
    </dgm:pt>
    <dgm:pt modelId="{14F56913-7B37-DE4C-B9BF-BE68D2A81EA3}" type="asst">
      <dgm:prSet phldrT="[Metin]"/>
      <dgm:spPr/>
      <dgm:t>
        <a:bodyPr/>
        <a:lstStyle/>
        <a:p>
          <a:r>
            <a:rPr lang="tr-TR" dirty="0" err="1"/>
            <a:t>Öğr</a:t>
          </a:r>
          <a:r>
            <a:rPr lang="tr-TR" dirty="0"/>
            <a:t>. Gör. Onur Sarıkaya</a:t>
          </a:r>
        </a:p>
      </dgm:t>
    </dgm:pt>
    <dgm:pt modelId="{C3E0F6A5-3180-6C42-B039-60974EB1DD95}" type="parTrans" cxnId="{C77CD3A3-4AE0-FD4F-A1F3-EF8D5A75F8E0}">
      <dgm:prSet/>
      <dgm:spPr/>
      <dgm:t>
        <a:bodyPr/>
        <a:lstStyle/>
        <a:p>
          <a:endParaRPr lang="tr-TR"/>
        </a:p>
      </dgm:t>
    </dgm:pt>
    <dgm:pt modelId="{652B40EC-2211-7E42-88DC-C5C31A23C4B7}" type="sibTrans" cxnId="{C77CD3A3-4AE0-FD4F-A1F3-EF8D5A75F8E0}">
      <dgm:prSet/>
      <dgm:spPr/>
      <dgm:t>
        <a:bodyPr/>
        <a:lstStyle/>
        <a:p>
          <a:endParaRPr lang="tr-TR"/>
        </a:p>
      </dgm:t>
    </dgm:pt>
    <dgm:pt modelId="{8650B645-CD73-5649-A423-F82484ADCA55}" type="asst">
      <dgm:prSet phldrT="[Metin]"/>
      <dgm:spPr/>
      <dgm:t>
        <a:bodyPr/>
        <a:lstStyle/>
        <a:p>
          <a:r>
            <a:rPr lang="tr-TR" dirty="0"/>
            <a:t>Mali </a:t>
          </a:r>
          <a:r>
            <a:rPr lang="tr-TR" dirty="0" err="1"/>
            <a:t>Hiz</a:t>
          </a:r>
          <a:r>
            <a:rPr lang="tr-TR" dirty="0"/>
            <a:t>. Uzm. Yusuf Özer</a:t>
          </a:r>
        </a:p>
      </dgm:t>
    </dgm:pt>
    <dgm:pt modelId="{30F144A2-496C-5A49-B327-C5B98298D6F5}" type="parTrans" cxnId="{0EFC2B80-C7CD-1A44-9765-A7E2A1ACE3B2}">
      <dgm:prSet/>
      <dgm:spPr/>
      <dgm:t>
        <a:bodyPr/>
        <a:lstStyle/>
        <a:p>
          <a:endParaRPr lang="tr-TR"/>
        </a:p>
      </dgm:t>
    </dgm:pt>
    <dgm:pt modelId="{E2358579-5493-7E41-86C7-C4E9D15AEF89}" type="sibTrans" cxnId="{0EFC2B80-C7CD-1A44-9765-A7E2A1ACE3B2}">
      <dgm:prSet/>
      <dgm:spPr/>
      <dgm:t>
        <a:bodyPr/>
        <a:lstStyle/>
        <a:p>
          <a:endParaRPr lang="tr-TR"/>
        </a:p>
      </dgm:t>
    </dgm:pt>
    <dgm:pt modelId="{889DD554-6F3C-C648-BCF1-965A0009E148}" type="asst">
      <dgm:prSet phldrT="[Metin]"/>
      <dgm:spPr/>
      <dgm:t>
        <a:bodyPr/>
        <a:lstStyle/>
        <a:p>
          <a:r>
            <a:rPr lang="tr-TR" dirty="0" err="1"/>
            <a:t>Öğr</a:t>
          </a:r>
          <a:r>
            <a:rPr lang="tr-TR" dirty="0"/>
            <a:t>. Gör. </a:t>
          </a:r>
          <a:r>
            <a:rPr lang="tr-TR" dirty="0" err="1"/>
            <a:t>İpeksu</a:t>
          </a:r>
          <a:r>
            <a:rPr lang="tr-TR" dirty="0"/>
            <a:t> Özbaş</a:t>
          </a:r>
        </a:p>
      </dgm:t>
    </dgm:pt>
    <dgm:pt modelId="{82F73D0F-54B9-1948-BBDA-16FC5792F09A}" type="parTrans" cxnId="{1FDD57FF-9762-7C47-86B9-A6AD5A00ED30}">
      <dgm:prSet/>
      <dgm:spPr/>
      <dgm:t>
        <a:bodyPr/>
        <a:lstStyle/>
        <a:p>
          <a:endParaRPr lang="tr-TR"/>
        </a:p>
      </dgm:t>
    </dgm:pt>
    <dgm:pt modelId="{27F9D08D-616D-8749-B3A4-E50C15F1B925}" type="sibTrans" cxnId="{1FDD57FF-9762-7C47-86B9-A6AD5A00ED30}">
      <dgm:prSet/>
      <dgm:spPr/>
      <dgm:t>
        <a:bodyPr/>
        <a:lstStyle/>
        <a:p>
          <a:endParaRPr lang="tr-TR"/>
        </a:p>
      </dgm:t>
    </dgm:pt>
    <dgm:pt modelId="{C35EA01C-AC6D-7C4E-85B4-E11CCDE2F2C5}" type="pres">
      <dgm:prSet presAssocID="{8BB7473E-A6A8-A04B-8F3C-97091FBF7B2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61BDD6E-E5BF-A949-B2D1-73EC32187D67}" type="pres">
      <dgm:prSet presAssocID="{8B5554BF-4214-3B41-BADB-3A02C685101F}" presName="hierRoot1" presStyleCnt="0">
        <dgm:presLayoutVars>
          <dgm:hierBranch val="init"/>
        </dgm:presLayoutVars>
      </dgm:prSet>
      <dgm:spPr/>
    </dgm:pt>
    <dgm:pt modelId="{8F4D409C-F79D-A844-9C06-F718C2203993}" type="pres">
      <dgm:prSet presAssocID="{8B5554BF-4214-3B41-BADB-3A02C685101F}" presName="rootComposite1" presStyleCnt="0"/>
      <dgm:spPr/>
    </dgm:pt>
    <dgm:pt modelId="{0626261E-868C-5A46-AAF6-425ECDEB61C8}" type="pres">
      <dgm:prSet presAssocID="{8B5554BF-4214-3B41-BADB-3A02C685101F}" presName="rootText1" presStyleLbl="node0" presStyleIdx="0" presStyleCnt="1" custScaleX="217797">
        <dgm:presLayoutVars>
          <dgm:chPref val="3"/>
        </dgm:presLayoutVars>
      </dgm:prSet>
      <dgm:spPr/>
    </dgm:pt>
    <dgm:pt modelId="{3D4AC60D-0EDB-AC4B-A496-7F88D7F8E1B5}" type="pres">
      <dgm:prSet presAssocID="{8B5554BF-4214-3B41-BADB-3A02C685101F}" presName="rootConnector1" presStyleLbl="node1" presStyleIdx="0" presStyleCnt="0"/>
      <dgm:spPr/>
    </dgm:pt>
    <dgm:pt modelId="{08351FCB-23C5-BC4B-ABC0-356F87F9F748}" type="pres">
      <dgm:prSet presAssocID="{8B5554BF-4214-3B41-BADB-3A02C685101F}" presName="hierChild2" presStyleCnt="0"/>
      <dgm:spPr/>
    </dgm:pt>
    <dgm:pt modelId="{349C561A-1044-7F49-B782-E362F627E482}" type="pres">
      <dgm:prSet presAssocID="{8B5554BF-4214-3B41-BADB-3A02C685101F}" presName="hierChild3" presStyleCnt="0"/>
      <dgm:spPr/>
    </dgm:pt>
    <dgm:pt modelId="{A93BC4E4-FD96-674D-A2F4-E28E1D3F1DF4}" type="pres">
      <dgm:prSet presAssocID="{0451B519-820E-7645-8689-FBB969B698E0}" presName="Name111" presStyleLbl="parChTrans1D2" presStyleIdx="0" presStyleCnt="9"/>
      <dgm:spPr/>
    </dgm:pt>
    <dgm:pt modelId="{1A901A25-976E-7543-B050-8E16CA7E1D76}" type="pres">
      <dgm:prSet presAssocID="{74298037-2E75-A54D-93DD-45D47B82AA11}" presName="hierRoot3" presStyleCnt="0">
        <dgm:presLayoutVars>
          <dgm:hierBranch val="init"/>
        </dgm:presLayoutVars>
      </dgm:prSet>
      <dgm:spPr/>
    </dgm:pt>
    <dgm:pt modelId="{8EB07394-3108-1940-A78E-44305765C90E}" type="pres">
      <dgm:prSet presAssocID="{74298037-2E75-A54D-93DD-45D47B82AA11}" presName="rootComposite3" presStyleCnt="0"/>
      <dgm:spPr/>
    </dgm:pt>
    <dgm:pt modelId="{4F0214A5-6664-194B-B964-959FE8DB24C2}" type="pres">
      <dgm:prSet presAssocID="{74298037-2E75-A54D-93DD-45D47B82AA11}" presName="rootText3" presStyleLbl="asst1" presStyleIdx="0" presStyleCnt="9" custScaleX="213601">
        <dgm:presLayoutVars>
          <dgm:chPref val="3"/>
        </dgm:presLayoutVars>
      </dgm:prSet>
      <dgm:spPr/>
    </dgm:pt>
    <dgm:pt modelId="{37015E40-0244-5E49-80F0-6EC43D5ACB83}" type="pres">
      <dgm:prSet presAssocID="{74298037-2E75-A54D-93DD-45D47B82AA11}" presName="rootConnector3" presStyleLbl="asst1" presStyleIdx="0" presStyleCnt="9"/>
      <dgm:spPr/>
    </dgm:pt>
    <dgm:pt modelId="{5C7ED221-BD0C-9B4C-9F5E-C7D944C0F409}" type="pres">
      <dgm:prSet presAssocID="{74298037-2E75-A54D-93DD-45D47B82AA11}" presName="hierChild6" presStyleCnt="0"/>
      <dgm:spPr/>
    </dgm:pt>
    <dgm:pt modelId="{F293C36F-949C-7347-93FD-8B10562F898C}" type="pres">
      <dgm:prSet presAssocID="{74298037-2E75-A54D-93DD-45D47B82AA11}" presName="hierChild7" presStyleCnt="0"/>
      <dgm:spPr/>
    </dgm:pt>
    <dgm:pt modelId="{BA969856-4667-B946-9E96-E1DD336EE7B0}" type="pres">
      <dgm:prSet presAssocID="{3EC77F04-D492-A246-A30C-6EAA785717D9}" presName="Name111" presStyleLbl="parChTrans1D2" presStyleIdx="1" presStyleCnt="9"/>
      <dgm:spPr/>
    </dgm:pt>
    <dgm:pt modelId="{00528185-885F-BF42-B632-30F68C09DB12}" type="pres">
      <dgm:prSet presAssocID="{41294C91-F5B5-7849-972E-A3DC0214CB5F}" presName="hierRoot3" presStyleCnt="0">
        <dgm:presLayoutVars>
          <dgm:hierBranch val="init"/>
        </dgm:presLayoutVars>
      </dgm:prSet>
      <dgm:spPr/>
    </dgm:pt>
    <dgm:pt modelId="{59B5761E-B501-AF40-998D-2298D375D8B0}" type="pres">
      <dgm:prSet presAssocID="{41294C91-F5B5-7849-972E-A3DC0214CB5F}" presName="rootComposite3" presStyleCnt="0"/>
      <dgm:spPr/>
    </dgm:pt>
    <dgm:pt modelId="{FC00B614-7369-FC42-BF34-7E31D8C5D556}" type="pres">
      <dgm:prSet presAssocID="{41294C91-F5B5-7849-972E-A3DC0214CB5F}" presName="rootText3" presStyleLbl="asst1" presStyleIdx="1" presStyleCnt="9" custScaleX="213642">
        <dgm:presLayoutVars>
          <dgm:chPref val="3"/>
        </dgm:presLayoutVars>
      </dgm:prSet>
      <dgm:spPr/>
    </dgm:pt>
    <dgm:pt modelId="{9BBBD3FE-B111-2848-88F7-24CCBB08498C}" type="pres">
      <dgm:prSet presAssocID="{41294C91-F5B5-7849-972E-A3DC0214CB5F}" presName="rootConnector3" presStyleLbl="asst1" presStyleIdx="1" presStyleCnt="9"/>
      <dgm:spPr/>
    </dgm:pt>
    <dgm:pt modelId="{92654C65-4553-DD49-BAA7-EFD8EE5BBB20}" type="pres">
      <dgm:prSet presAssocID="{41294C91-F5B5-7849-972E-A3DC0214CB5F}" presName="hierChild6" presStyleCnt="0"/>
      <dgm:spPr/>
    </dgm:pt>
    <dgm:pt modelId="{E066C7EF-D521-6242-8121-83F5DAA1B154}" type="pres">
      <dgm:prSet presAssocID="{41294C91-F5B5-7849-972E-A3DC0214CB5F}" presName="hierChild7" presStyleCnt="0"/>
      <dgm:spPr/>
    </dgm:pt>
    <dgm:pt modelId="{B2AEC422-46DA-3343-A1C9-72E0F9F7978B}" type="pres">
      <dgm:prSet presAssocID="{179A6ADE-95CC-B640-A97C-235045F61806}" presName="Name111" presStyleLbl="parChTrans1D2" presStyleIdx="2" presStyleCnt="9"/>
      <dgm:spPr/>
    </dgm:pt>
    <dgm:pt modelId="{6285582C-4C22-EA49-A277-323A59CDA7E3}" type="pres">
      <dgm:prSet presAssocID="{168636A6-41EA-5643-9C0E-7E8021A3E473}" presName="hierRoot3" presStyleCnt="0">
        <dgm:presLayoutVars>
          <dgm:hierBranch val="init"/>
        </dgm:presLayoutVars>
      </dgm:prSet>
      <dgm:spPr/>
    </dgm:pt>
    <dgm:pt modelId="{3A74D3B6-B3C9-0D4D-9CB1-83937B7AE94E}" type="pres">
      <dgm:prSet presAssocID="{168636A6-41EA-5643-9C0E-7E8021A3E473}" presName="rootComposite3" presStyleCnt="0"/>
      <dgm:spPr/>
    </dgm:pt>
    <dgm:pt modelId="{53686158-5B9D-E441-8390-38BD8221979E}" type="pres">
      <dgm:prSet presAssocID="{168636A6-41EA-5643-9C0E-7E8021A3E473}" presName="rootText3" presStyleLbl="asst1" presStyleIdx="2" presStyleCnt="9" custScaleX="212903">
        <dgm:presLayoutVars>
          <dgm:chPref val="3"/>
        </dgm:presLayoutVars>
      </dgm:prSet>
      <dgm:spPr/>
    </dgm:pt>
    <dgm:pt modelId="{9218433F-7F62-B64F-A736-F2A33F3CB859}" type="pres">
      <dgm:prSet presAssocID="{168636A6-41EA-5643-9C0E-7E8021A3E473}" presName="rootConnector3" presStyleLbl="asst1" presStyleIdx="2" presStyleCnt="9"/>
      <dgm:spPr/>
    </dgm:pt>
    <dgm:pt modelId="{04341F2F-CEF5-D842-9EE2-4FD6FAA15994}" type="pres">
      <dgm:prSet presAssocID="{168636A6-41EA-5643-9C0E-7E8021A3E473}" presName="hierChild6" presStyleCnt="0"/>
      <dgm:spPr/>
    </dgm:pt>
    <dgm:pt modelId="{5FA17949-F214-F244-A76C-9804BA6A367A}" type="pres">
      <dgm:prSet presAssocID="{168636A6-41EA-5643-9C0E-7E8021A3E473}" presName="hierChild7" presStyleCnt="0"/>
      <dgm:spPr/>
    </dgm:pt>
    <dgm:pt modelId="{7D6DB374-DB1C-CF4D-B6CA-F7F622B641E1}" type="pres">
      <dgm:prSet presAssocID="{57BD8E7E-F57A-1B49-95AF-BD8C8BF0D78E}" presName="Name111" presStyleLbl="parChTrans1D2" presStyleIdx="3" presStyleCnt="9"/>
      <dgm:spPr/>
    </dgm:pt>
    <dgm:pt modelId="{9127DAD0-34BF-9C44-BF8A-87047A713305}" type="pres">
      <dgm:prSet presAssocID="{3840D7F7-1E35-A74B-94F0-96F3BCE979C3}" presName="hierRoot3" presStyleCnt="0">
        <dgm:presLayoutVars>
          <dgm:hierBranch val="init"/>
        </dgm:presLayoutVars>
      </dgm:prSet>
      <dgm:spPr/>
    </dgm:pt>
    <dgm:pt modelId="{4DE0D25A-7C68-DF45-AD98-D56447D832CF}" type="pres">
      <dgm:prSet presAssocID="{3840D7F7-1E35-A74B-94F0-96F3BCE979C3}" presName="rootComposite3" presStyleCnt="0"/>
      <dgm:spPr/>
    </dgm:pt>
    <dgm:pt modelId="{E24F3411-27A6-A540-9767-24BF54A46219}" type="pres">
      <dgm:prSet presAssocID="{3840D7F7-1E35-A74B-94F0-96F3BCE979C3}" presName="rootText3" presStyleLbl="asst1" presStyleIdx="3" presStyleCnt="9" custScaleX="213667">
        <dgm:presLayoutVars>
          <dgm:chPref val="3"/>
        </dgm:presLayoutVars>
      </dgm:prSet>
      <dgm:spPr/>
    </dgm:pt>
    <dgm:pt modelId="{79FD7618-572B-9A4F-87F8-544DAA2B0E03}" type="pres">
      <dgm:prSet presAssocID="{3840D7F7-1E35-A74B-94F0-96F3BCE979C3}" presName="rootConnector3" presStyleLbl="asst1" presStyleIdx="3" presStyleCnt="9"/>
      <dgm:spPr/>
    </dgm:pt>
    <dgm:pt modelId="{C25FA13A-2FAE-C441-9088-F93A7F5432F0}" type="pres">
      <dgm:prSet presAssocID="{3840D7F7-1E35-A74B-94F0-96F3BCE979C3}" presName="hierChild6" presStyleCnt="0"/>
      <dgm:spPr/>
    </dgm:pt>
    <dgm:pt modelId="{0F619FEE-9B1C-6546-9BFD-66E8569B2202}" type="pres">
      <dgm:prSet presAssocID="{3840D7F7-1E35-A74B-94F0-96F3BCE979C3}" presName="hierChild7" presStyleCnt="0"/>
      <dgm:spPr/>
    </dgm:pt>
    <dgm:pt modelId="{87269FD2-15FC-5341-B3F9-671E158DE8B3}" type="pres">
      <dgm:prSet presAssocID="{06716730-3D45-304E-BD0A-C351FE5C6BD3}" presName="Name111" presStyleLbl="parChTrans1D2" presStyleIdx="4" presStyleCnt="9"/>
      <dgm:spPr/>
    </dgm:pt>
    <dgm:pt modelId="{37DDE719-71CE-284F-A2EE-CB813A5D31AB}" type="pres">
      <dgm:prSet presAssocID="{3E792491-D72E-7949-A29B-63B0C9087D6B}" presName="hierRoot3" presStyleCnt="0">
        <dgm:presLayoutVars>
          <dgm:hierBranch val="init"/>
        </dgm:presLayoutVars>
      </dgm:prSet>
      <dgm:spPr/>
    </dgm:pt>
    <dgm:pt modelId="{4FFD3B1A-311D-6A40-AD92-8CA2633B51DC}" type="pres">
      <dgm:prSet presAssocID="{3E792491-D72E-7949-A29B-63B0C9087D6B}" presName="rootComposite3" presStyleCnt="0"/>
      <dgm:spPr/>
    </dgm:pt>
    <dgm:pt modelId="{5AAE40BD-D992-AC49-A765-7C2218729D35}" type="pres">
      <dgm:prSet presAssocID="{3E792491-D72E-7949-A29B-63B0C9087D6B}" presName="rootText3" presStyleLbl="asst1" presStyleIdx="4" presStyleCnt="9" custScaleX="213537">
        <dgm:presLayoutVars>
          <dgm:chPref val="3"/>
        </dgm:presLayoutVars>
      </dgm:prSet>
      <dgm:spPr/>
    </dgm:pt>
    <dgm:pt modelId="{39642F0A-C492-2D47-8750-74ACF6B73025}" type="pres">
      <dgm:prSet presAssocID="{3E792491-D72E-7949-A29B-63B0C9087D6B}" presName="rootConnector3" presStyleLbl="asst1" presStyleIdx="4" presStyleCnt="9"/>
      <dgm:spPr/>
    </dgm:pt>
    <dgm:pt modelId="{85E82A71-3E91-0B42-AB44-BD2D51C5C8B9}" type="pres">
      <dgm:prSet presAssocID="{3E792491-D72E-7949-A29B-63B0C9087D6B}" presName="hierChild6" presStyleCnt="0"/>
      <dgm:spPr/>
    </dgm:pt>
    <dgm:pt modelId="{5464849E-C168-9C4E-BF1F-A52DC6FE0CBF}" type="pres">
      <dgm:prSet presAssocID="{3E792491-D72E-7949-A29B-63B0C9087D6B}" presName="hierChild7" presStyleCnt="0"/>
      <dgm:spPr/>
    </dgm:pt>
    <dgm:pt modelId="{A6903B6D-DE9F-A74F-80B4-16BABF1A737D}" type="pres">
      <dgm:prSet presAssocID="{E1F575CF-AD1A-B547-B626-F9EF1109194E}" presName="Name111" presStyleLbl="parChTrans1D2" presStyleIdx="5" presStyleCnt="9"/>
      <dgm:spPr/>
    </dgm:pt>
    <dgm:pt modelId="{D017E949-15A4-FA4E-ABC9-AB271AA85807}" type="pres">
      <dgm:prSet presAssocID="{413A4AB5-D8A7-5342-89AA-1D7424AFAEFA}" presName="hierRoot3" presStyleCnt="0">
        <dgm:presLayoutVars>
          <dgm:hierBranch val="init"/>
        </dgm:presLayoutVars>
      </dgm:prSet>
      <dgm:spPr/>
    </dgm:pt>
    <dgm:pt modelId="{5621C3B4-78D1-5448-AB0C-373B6AA04220}" type="pres">
      <dgm:prSet presAssocID="{413A4AB5-D8A7-5342-89AA-1D7424AFAEFA}" presName="rootComposite3" presStyleCnt="0"/>
      <dgm:spPr/>
    </dgm:pt>
    <dgm:pt modelId="{09FDCA22-2732-1043-B5DB-52AF591970BF}" type="pres">
      <dgm:prSet presAssocID="{413A4AB5-D8A7-5342-89AA-1D7424AFAEFA}" presName="rootText3" presStyleLbl="asst1" presStyleIdx="5" presStyleCnt="9" custScaleX="213667">
        <dgm:presLayoutVars>
          <dgm:chPref val="3"/>
        </dgm:presLayoutVars>
      </dgm:prSet>
      <dgm:spPr/>
    </dgm:pt>
    <dgm:pt modelId="{7692EC84-D31D-4B4F-85BA-08B30FCD4A82}" type="pres">
      <dgm:prSet presAssocID="{413A4AB5-D8A7-5342-89AA-1D7424AFAEFA}" presName="rootConnector3" presStyleLbl="asst1" presStyleIdx="5" presStyleCnt="9"/>
      <dgm:spPr/>
    </dgm:pt>
    <dgm:pt modelId="{D6AF0797-F032-E043-AFC9-B2B43E5AC1BB}" type="pres">
      <dgm:prSet presAssocID="{413A4AB5-D8A7-5342-89AA-1D7424AFAEFA}" presName="hierChild6" presStyleCnt="0"/>
      <dgm:spPr/>
    </dgm:pt>
    <dgm:pt modelId="{21907C71-D8E5-204F-97E9-4FDD75FBBC33}" type="pres">
      <dgm:prSet presAssocID="{413A4AB5-D8A7-5342-89AA-1D7424AFAEFA}" presName="hierChild7" presStyleCnt="0"/>
      <dgm:spPr/>
    </dgm:pt>
    <dgm:pt modelId="{F29B6B7E-0B5E-C941-A42C-36EA2B616184}" type="pres">
      <dgm:prSet presAssocID="{C3E0F6A5-3180-6C42-B039-60974EB1DD95}" presName="Name111" presStyleLbl="parChTrans1D2" presStyleIdx="6" presStyleCnt="9"/>
      <dgm:spPr/>
    </dgm:pt>
    <dgm:pt modelId="{CCACB046-4AA4-1B40-A320-05BB80AF738D}" type="pres">
      <dgm:prSet presAssocID="{14F56913-7B37-DE4C-B9BF-BE68D2A81EA3}" presName="hierRoot3" presStyleCnt="0">
        <dgm:presLayoutVars>
          <dgm:hierBranch val="init"/>
        </dgm:presLayoutVars>
      </dgm:prSet>
      <dgm:spPr/>
    </dgm:pt>
    <dgm:pt modelId="{6A478D1A-E64A-0449-9E66-3FA228405A3A}" type="pres">
      <dgm:prSet presAssocID="{14F56913-7B37-DE4C-B9BF-BE68D2A81EA3}" presName="rootComposite3" presStyleCnt="0"/>
      <dgm:spPr/>
    </dgm:pt>
    <dgm:pt modelId="{62377BCC-AC99-E64E-ADFD-621190490F15}" type="pres">
      <dgm:prSet presAssocID="{14F56913-7B37-DE4C-B9BF-BE68D2A81EA3}" presName="rootText3" presStyleLbl="asst1" presStyleIdx="6" presStyleCnt="9" custScaleX="213884">
        <dgm:presLayoutVars>
          <dgm:chPref val="3"/>
        </dgm:presLayoutVars>
      </dgm:prSet>
      <dgm:spPr/>
    </dgm:pt>
    <dgm:pt modelId="{5C0808B1-7392-B048-A69A-8473C53DC1DC}" type="pres">
      <dgm:prSet presAssocID="{14F56913-7B37-DE4C-B9BF-BE68D2A81EA3}" presName="rootConnector3" presStyleLbl="asst1" presStyleIdx="6" presStyleCnt="9"/>
      <dgm:spPr/>
    </dgm:pt>
    <dgm:pt modelId="{63B09896-892C-0347-A15D-25E594271967}" type="pres">
      <dgm:prSet presAssocID="{14F56913-7B37-DE4C-B9BF-BE68D2A81EA3}" presName="hierChild6" presStyleCnt="0"/>
      <dgm:spPr/>
    </dgm:pt>
    <dgm:pt modelId="{9A5DE6AB-755E-174A-B070-244DE31F9069}" type="pres">
      <dgm:prSet presAssocID="{14F56913-7B37-DE4C-B9BF-BE68D2A81EA3}" presName="hierChild7" presStyleCnt="0"/>
      <dgm:spPr/>
    </dgm:pt>
    <dgm:pt modelId="{2E8B0EAF-0350-634D-A0D5-79D575C9F9C3}" type="pres">
      <dgm:prSet presAssocID="{30F144A2-496C-5A49-B327-C5B98298D6F5}" presName="Name111" presStyleLbl="parChTrans1D2" presStyleIdx="7" presStyleCnt="9"/>
      <dgm:spPr/>
    </dgm:pt>
    <dgm:pt modelId="{BCB83032-A42C-BF45-BE30-A79CCAE06239}" type="pres">
      <dgm:prSet presAssocID="{8650B645-CD73-5649-A423-F82484ADCA55}" presName="hierRoot3" presStyleCnt="0">
        <dgm:presLayoutVars>
          <dgm:hierBranch val="init"/>
        </dgm:presLayoutVars>
      </dgm:prSet>
      <dgm:spPr/>
    </dgm:pt>
    <dgm:pt modelId="{856891F3-3B9D-3946-8E21-98764215A2BC}" type="pres">
      <dgm:prSet presAssocID="{8650B645-CD73-5649-A423-F82484ADCA55}" presName="rootComposite3" presStyleCnt="0"/>
      <dgm:spPr/>
    </dgm:pt>
    <dgm:pt modelId="{F7D0D723-D67D-364A-A868-6B0761F454D8}" type="pres">
      <dgm:prSet presAssocID="{8650B645-CD73-5649-A423-F82484ADCA55}" presName="rootText3" presStyleLbl="asst1" presStyleIdx="7" presStyleCnt="9" custScaleX="212683">
        <dgm:presLayoutVars>
          <dgm:chPref val="3"/>
        </dgm:presLayoutVars>
      </dgm:prSet>
      <dgm:spPr/>
    </dgm:pt>
    <dgm:pt modelId="{7E4D92CA-E5F6-6C48-B01F-FA64B3407B5C}" type="pres">
      <dgm:prSet presAssocID="{8650B645-CD73-5649-A423-F82484ADCA55}" presName="rootConnector3" presStyleLbl="asst1" presStyleIdx="7" presStyleCnt="9"/>
      <dgm:spPr/>
    </dgm:pt>
    <dgm:pt modelId="{CA19B28F-E1B9-B645-8790-3278B7FFA132}" type="pres">
      <dgm:prSet presAssocID="{8650B645-CD73-5649-A423-F82484ADCA55}" presName="hierChild6" presStyleCnt="0"/>
      <dgm:spPr/>
    </dgm:pt>
    <dgm:pt modelId="{F1C2D877-1DD9-6747-8DAC-9961AFDFC9A1}" type="pres">
      <dgm:prSet presAssocID="{8650B645-CD73-5649-A423-F82484ADCA55}" presName="hierChild7" presStyleCnt="0"/>
      <dgm:spPr/>
    </dgm:pt>
    <dgm:pt modelId="{FEF4E841-40BE-1643-958A-7408733EA988}" type="pres">
      <dgm:prSet presAssocID="{82F73D0F-54B9-1948-BBDA-16FC5792F09A}" presName="Name111" presStyleLbl="parChTrans1D2" presStyleIdx="8" presStyleCnt="9"/>
      <dgm:spPr/>
    </dgm:pt>
    <dgm:pt modelId="{4D34F980-C085-DE4D-B678-9AC63A1F1A82}" type="pres">
      <dgm:prSet presAssocID="{889DD554-6F3C-C648-BCF1-965A0009E148}" presName="hierRoot3" presStyleCnt="0">
        <dgm:presLayoutVars>
          <dgm:hierBranch val="init"/>
        </dgm:presLayoutVars>
      </dgm:prSet>
      <dgm:spPr/>
    </dgm:pt>
    <dgm:pt modelId="{E4891424-0C75-2C49-9B6E-786316F922BD}" type="pres">
      <dgm:prSet presAssocID="{889DD554-6F3C-C648-BCF1-965A0009E148}" presName="rootComposite3" presStyleCnt="0"/>
      <dgm:spPr/>
    </dgm:pt>
    <dgm:pt modelId="{D8FA2543-9DB7-574E-9534-1E24533A3B50}" type="pres">
      <dgm:prSet presAssocID="{889DD554-6F3C-C648-BCF1-965A0009E148}" presName="rootText3" presStyleLbl="asst1" presStyleIdx="8" presStyleCnt="9" custScaleX="214336">
        <dgm:presLayoutVars>
          <dgm:chPref val="3"/>
        </dgm:presLayoutVars>
      </dgm:prSet>
      <dgm:spPr/>
    </dgm:pt>
    <dgm:pt modelId="{D6C2C6C5-C48B-8340-A979-3F9CBF74FF6B}" type="pres">
      <dgm:prSet presAssocID="{889DD554-6F3C-C648-BCF1-965A0009E148}" presName="rootConnector3" presStyleLbl="asst1" presStyleIdx="8" presStyleCnt="9"/>
      <dgm:spPr/>
    </dgm:pt>
    <dgm:pt modelId="{E672AA59-D8CE-9147-8647-479AF1D12A78}" type="pres">
      <dgm:prSet presAssocID="{889DD554-6F3C-C648-BCF1-965A0009E148}" presName="hierChild6" presStyleCnt="0"/>
      <dgm:spPr/>
    </dgm:pt>
    <dgm:pt modelId="{9FC2E6D8-E979-D64C-BC56-618293E2EB51}" type="pres">
      <dgm:prSet presAssocID="{889DD554-6F3C-C648-BCF1-965A0009E148}" presName="hierChild7" presStyleCnt="0"/>
      <dgm:spPr/>
    </dgm:pt>
  </dgm:ptLst>
  <dgm:cxnLst>
    <dgm:cxn modelId="{5FCFBC08-5FF1-644E-8855-17109EB6A2C3}" srcId="{8B5554BF-4214-3B41-BADB-3A02C685101F}" destId="{41294C91-F5B5-7849-972E-A3DC0214CB5F}" srcOrd="1" destOrd="0" parTransId="{3EC77F04-D492-A246-A30C-6EAA785717D9}" sibTransId="{970EF119-71E5-A742-AD54-AA6C4F101059}"/>
    <dgm:cxn modelId="{83767620-7722-BB49-9FE8-03355298D732}" type="presOf" srcId="{41294C91-F5B5-7849-972E-A3DC0214CB5F}" destId="{9BBBD3FE-B111-2848-88F7-24CCBB08498C}" srcOrd="1" destOrd="0" presId="urn:microsoft.com/office/officeart/2005/8/layout/orgChart1"/>
    <dgm:cxn modelId="{7FC97521-44AB-1C49-A595-63A745C5EFD1}" type="presOf" srcId="{168636A6-41EA-5643-9C0E-7E8021A3E473}" destId="{9218433F-7F62-B64F-A736-F2A33F3CB859}" srcOrd="1" destOrd="0" presId="urn:microsoft.com/office/officeart/2005/8/layout/orgChart1"/>
    <dgm:cxn modelId="{D1A3B721-8D24-D944-8988-B30E36020BEB}" type="presOf" srcId="{413A4AB5-D8A7-5342-89AA-1D7424AFAEFA}" destId="{09FDCA22-2732-1043-B5DB-52AF591970BF}" srcOrd="0" destOrd="0" presId="urn:microsoft.com/office/officeart/2005/8/layout/orgChart1"/>
    <dgm:cxn modelId="{E79BFE23-D8B8-7F4B-905A-469BC415ABDD}" srcId="{8B5554BF-4214-3B41-BADB-3A02C685101F}" destId="{413A4AB5-D8A7-5342-89AA-1D7424AFAEFA}" srcOrd="5" destOrd="0" parTransId="{E1F575CF-AD1A-B547-B626-F9EF1109194E}" sibTransId="{C722A70B-DE4D-6943-AF46-6299714ED31D}"/>
    <dgm:cxn modelId="{E2F26827-1188-DB4B-AB7A-36D9FC27FD6B}" type="presOf" srcId="{57BD8E7E-F57A-1B49-95AF-BD8C8BF0D78E}" destId="{7D6DB374-DB1C-CF4D-B6CA-F7F622B641E1}" srcOrd="0" destOrd="0" presId="urn:microsoft.com/office/officeart/2005/8/layout/orgChart1"/>
    <dgm:cxn modelId="{6DFF0E2A-EF2B-D64B-862B-6C29DDA8852B}" type="presOf" srcId="{30F144A2-496C-5A49-B327-C5B98298D6F5}" destId="{2E8B0EAF-0350-634D-A0D5-79D575C9F9C3}" srcOrd="0" destOrd="0" presId="urn:microsoft.com/office/officeart/2005/8/layout/orgChart1"/>
    <dgm:cxn modelId="{BE611A2A-8DB5-B949-9B88-E880A689E7C3}" type="presOf" srcId="{3EC77F04-D492-A246-A30C-6EAA785717D9}" destId="{BA969856-4667-B946-9E96-E1DD336EE7B0}" srcOrd="0" destOrd="0" presId="urn:microsoft.com/office/officeart/2005/8/layout/orgChart1"/>
    <dgm:cxn modelId="{40CCCD2D-D82A-2D41-AF02-B762DFFA41B5}" type="presOf" srcId="{41294C91-F5B5-7849-972E-A3DC0214CB5F}" destId="{FC00B614-7369-FC42-BF34-7E31D8C5D556}" srcOrd="0" destOrd="0" presId="urn:microsoft.com/office/officeart/2005/8/layout/orgChart1"/>
    <dgm:cxn modelId="{FF088C34-D0E3-A74E-8934-D5D07A3BA64F}" srcId="{8B5554BF-4214-3B41-BADB-3A02C685101F}" destId="{168636A6-41EA-5643-9C0E-7E8021A3E473}" srcOrd="2" destOrd="0" parTransId="{179A6ADE-95CC-B640-A97C-235045F61806}" sibTransId="{30D33641-327B-7B47-92BA-F31E38B53D09}"/>
    <dgm:cxn modelId="{FB70C543-C8D7-7548-BA47-B268B6E82207}" type="presOf" srcId="{8B5554BF-4214-3B41-BADB-3A02C685101F}" destId="{3D4AC60D-0EDB-AC4B-A496-7F88D7F8E1B5}" srcOrd="1" destOrd="0" presId="urn:microsoft.com/office/officeart/2005/8/layout/orgChart1"/>
    <dgm:cxn modelId="{6B267E47-C1E5-3648-BFD0-1F1BE9290F9C}" srcId="{8BB7473E-A6A8-A04B-8F3C-97091FBF7B25}" destId="{8B5554BF-4214-3B41-BADB-3A02C685101F}" srcOrd="0" destOrd="0" parTransId="{D580E845-C455-E049-80BB-B37B63A179A6}" sibTransId="{937F85D1-B036-8A4C-BADD-FCD77208DE02}"/>
    <dgm:cxn modelId="{F85C2C50-FA55-9B41-8046-7AFBFC3EC2EC}" type="presOf" srcId="{413A4AB5-D8A7-5342-89AA-1D7424AFAEFA}" destId="{7692EC84-D31D-4B4F-85BA-08B30FCD4A82}" srcOrd="1" destOrd="0" presId="urn:microsoft.com/office/officeart/2005/8/layout/orgChart1"/>
    <dgm:cxn modelId="{58807050-40C5-564C-B235-366C975A19FB}" srcId="{8B5554BF-4214-3B41-BADB-3A02C685101F}" destId="{3E792491-D72E-7949-A29B-63B0C9087D6B}" srcOrd="4" destOrd="0" parTransId="{06716730-3D45-304E-BD0A-C351FE5C6BD3}" sibTransId="{6E1966D3-04D9-8F4B-81C1-03104E008FB6}"/>
    <dgm:cxn modelId="{A7228A56-8EA4-1545-9118-BBFFF08928AC}" type="presOf" srcId="{889DD554-6F3C-C648-BCF1-965A0009E148}" destId="{D8FA2543-9DB7-574E-9534-1E24533A3B50}" srcOrd="0" destOrd="0" presId="urn:microsoft.com/office/officeart/2005/8/layout/orgChart1"/>
    <dgm:cxn modelId="{7AC75460-F3DE-D348-954E-3265946717B9}" type="presOf" srcId="{74298037-2E75-A54D-93DD-45D47B82AA11}" destId="{4F0214A5-6664-194B-B964-959FE8DB24C2}" srcOrd="0" destOrd="0" presId="urn:microsoft.com/office/officeart/2005/8/layout/orgChart1"/>
    <dgm:cxn modelId="{D6C0A071-487F-8D43-9345-2EF8F624606D}" type="presOf" srcId="{C3E0F6A5-3180-6C42-B039-60974EB1DD95}" destId="{F29B6B7E-0B5E-C941-A42C-36EA2B616184}" srcOrd="0" destOrd="0" presId="urn:microsoft.com/office/officeart/2005/8/layout/orgChart1"/>
    <dgm:cxn modelId="{157A687F-D0C4-DD44-933D-2322AB4370B6}" type="presOf" srcId="{889DD554-6F3C-C648-BCF1-965A0009E148}" destId="{D6C2C6C5-C48B-8340-A979-3F9CBF74FF6B}" srcOrd="1" destOrd="0" presId="urn:microsoft.com/office/officeart/2005/8/layout/orgChart1"/>
    <dgm:cxn modelId="{0EFC2B80-C7CD-1A44-9765-A7E2A1ACE3B2}" srcId="{8B5554BF-4214-3B41-BADB-3A02C685101F}" destId="{8650B645-CD73-5649-A423-F82484ADCA55}" srcOrd="7" destOrd="0" parTransId="{30F144A2-496C-5A49-B327-C5B98298D6F5}" sibTransId="{E2358579-5493-7E41-86C7-C4E9D15AEF89}"/>
    <dgm:cxn modelId="{CE842C82-F845-5C4E-96B9-2C37A50BF633}" srcId="{8B5554BF-4214-3B41-BADB-3A02C685101F}" destId="{3840D7F7-1E35-A74B-94F0-96F3BCE979C3}" srcOrd="3" destOrd="0" parTransId="{57BD8E7E-F57A-1B49-95AF-BD8C8BF0D78E}" sibTransId="{C6CB6DF1-A923-E942-893F-4D2B3B530433}"/>
    <dgm:cxn modelId="{71612A84-D358-E54A-B43D-EB7193277C65}" type="presOf" srcId="{82F73D0F-54B9-1948-BBDA-16FC5792F09A}" destId="{FEF4E841-40BE-1643-958A-7408733EA988}" srcOrd="0" destOrd="0" presId="urn:microsoft.com/office/officeart/2005/8/layout/orgChart1"/>
    <dgm:cxn modelId="{49FE1C85-6F9A-0E44-9DFA-594D234D4D53}" type="presOf" srcId="{14F56913-7B37-DE4C-B9BF-BE68D2A81EA3}" destId="{62377BCC-AC99-E64E-ADFD-621190490F15}" srcOrd="0" destOrd="0" presId="urn:microsoft.com/office/officeart/2005/8/layout/orgChart1"/>
    <dgm:cxn modelId="{64E1FC8C-C20D-A94A-9501-85D36B727519}" type="presOf" srcId="{14F56913-7B37-DE4C-B9BF-BE68D2A81EA3}" destId="{5C0808B1-7392-B048-A69A-8473C53DC1DC}" srcOrd="1" destOrd="0" presId="urn:microsoft.com/office/officeart/2005/8/layout/orgChart1"/>
    <dgm:cxn modelId="{5BA5C895-F995-FF4E-A468-A82A2931E01C}" type="presOf" srcId="{3840D7F7-1E35-A74B-94F0-96F3BCE979C3}" destId="{E24F3411-27A6-A540-9767-24BF54A46219}" srcOrd="0" destOrd="0" presId="urn:microsoft.com/office/officeart/2005/8/layout/orgChart1"/>
    <dgm:cxn modelId="{131CC796-3192-684D-A987-00AFE5E4D895}" type="presOf" srcId="{3E792491-D72E-7949-A29B-63B0C9087D6B}" destId="{5AAE40BD-D992-AC49-A765-7C2218729D35}" srcOrd="0" destOrd="0" presId="urn:microsoft.com/office/officeart/2005/8/layout/orgChart1"/>
    <dgm:cxn modelId="{C77CD3A3-4AE0-FD4F-A1F3-EF8D5A75F8E0}" srcId="{8B5554BF-4214-3B41-BADB-3A02C685101F}" destId="{14F56913-7B37-DE4C-B9BF-BE68D2A81EA3}" srcOrd="6" destOrd="0" parTransId="{C3E0F6A5-3180-6C42-B039-60974EB1DD95}" sibTransId="{652B40EC-2211-7E42-88DC-C5C31A23C4B7}"/>
    <dgm:cxn modelId="{DE100FA9-4731-FC4C-ABA2-7CAD2AD56B4F}" type="presOf" srcId="{3E792491-D72E-7949-A29B-63B0C9087D6B}" destId="{39642F0A-C492-2D47-8750-74ACF6B73025}" srcOrd="1" destOrd="0" presId="urn:microsoft.com/office/officeart/2005/8/layout/orgChart1"/>
    <dgm:cxn modelId="{011DE8A9-0D88-804E-A9E9-6BA7074E5CDB}" type="presOf" srcId="{E1F575CF-AD1A-B547-B626-F9EF1109194E}" destId="{A6903B6D-DE9F-A74F-80B4-16BABF1A737D}" srcOrd="0" destOrd="0" presId="urn:microsoft.com/office/officeart/2005/8/layout/orgChart1"/>
    <dgm:cxn modelId="{13B1FAAD-70B6-CE4F-89BB-A2E2A1C4465E}" type="presOf" srcId="{0451B519-820E-7645-8689-FBB969B698E0}" destId="{A93BC4E4-FD96-674D-A2F4-E28E1D3F1DF4}" srcOrd="0" destOrd="0" presId="urn:microsoft.com/office/officeart/2005/8/layout/orgChart1"/>
    <dgm:cxn modelId="{EA40FBB7-22F1-794D-B64B-73C47F32CE68}" type="presOf" srcId="{8650B645-CD73-5649-A423-F82484ADCA55}" destId="{7E4D92CA-E5F6-6C48-B01F-FA64B3407B5C}" srcOrd="1" destOrd="0" presId="urn:microsoft.com/office/officeart/2005/8/layout/orgChart1"/>
    <dgm:cxn modelId="{54C1E6B8-B866-8449-9851-81892576A2E7}" type="presOf" srcId="{3840D7F7-1E35-A74B-94F0-96F3BCE979C3}" destId="{79FD7618-572B-9A4F-87F8-544DAA2B0E03}" srcOrd="1" destOrd="0" presId="urn:microsoft.com/office/officeart/2005/8/layout/orgChart1"/>
    <dgm:cxn modelId="{028F9EBE-8E91-934F-BDA9-7FEBDE3F3D9B}" type="presOf" srcId="{168636A6-41EA-5643-9C0E-7E8021A3E473}" destId="{53686158-5B9D-E441-8390-38BD8221979E}" srcOrd="0" destOrd="0" presId="urn:microsoft.com/office/officeart/2005/8/layout/orgChart1"/>
    <dgm:cxn modelId="{9106A5CC-A4A5-FC40-9B30-9DBE5E8808A2}" type="presOf" srcId="{8B5554BF-4214-3B41-BADB-3A02C685101F}" destId="{0626261E-868C-5A46-AAF6-425ECDEB61C8}" srcOrd="0" destOrd="0" presId="urn:microsoft.com/office/officeart/2005/8/layout/orgChart1"/>
    <dgm:cxn modelId="{42DB1CD6-B1BF-2A4A-A51A-4E2368E4EAD5}" type="presOf" srcId="{8BB7473E-A6A8-A04B-8F3C-97091FBF7B25}" destId="{C35EA01C-AC6D-7C4E-85B4-E11CCDE2F2C5}" srcOrd="0" destOrd="0" presId="urn:microsoft.com/office/officeart/2005/8/layout/orgChart1"/>
    <dgm:cxn modelId="{652AABE0-CDF9-834C-AA93-22C64FCDA392}" srcId="{8B5554BF-4214-3B41-BADB-3A02C685101F}" destId="{74298037-2E75-A54D-93DD-45D47B82AA11}" srcOrd="0" destOrd="0" parTransId="{0451B519-820E-7645-8689-FBB969B698E0}" sibTransId="{01B9E98E-F70B-5048-92A5-FBD064737BB9}"/>
    <dgm:cxn modelId="{3C6B74EB-8016-D745-BE05-7363D33C46A5}" type="presOf" srcId="{74298037-2E75-A54D-93DD-45D47B82AA11}" destId="{37015E40-0244-5E49-80F0-6EC43D5ACB83}" srcOrd="1" destOrd="0" presId="urn:microsoft.com/office/officeart/2005/8/layout/orgChart1"/>
    <dgm:cxn modelId="{668CF9ED-18A9-7343-93C8-F214311CF8A0}" type="presOf" srcId="{06716730-3D45-304E-BD0A-C351FE5C6BD3}" destId="{87269FD2-15FC-5341-B3F9-671E158DE8B3}" srcOrd="0" destOrd="0" presId="urn:microsoft.com/office/officeart/2005/8/layout/orgChart1"/>
    <dgm:cxn modelId="{1AE0BEFA-CEDD-CB47-B14B-D93221D10B29}" type="presOf" srcId="{179A6ADE-95CC-B640-A97C-235045F61806}" destId="{B2AEC422-46DA-3343-A1C9-72E0F9F7978B}" srcOrd="0" destOrd="0" presId="urn:microsoft.com/office/officeart/2005/8/layout/orgChart1"/>
    <dgm:cxn modelId="{B5336DFD-D042-3B43-9A87-3CFCB639ECAB}" type="presOf" srcId="{8650B645-CD73-5649-A423-F82484ADCA55}" destId="{F7D0D723-D67D-364A-A868-6B0761F454D8}" srcOrd="0" destOrd="0" presId="urn:microsoft.com/office/officeart/2005/8/layout/orgChart1"/>
    <dgm:cxn modelId="{1FDD57FF-9762-7C47-86B9-A6AD5A00ED30}" srcId="{8B5554BF-4214-3B41-BADB-3A02C685101F}" destId="{889DD554-6F3C-C648-BCF1-965A0009E148}" srcOrd="8" destOrd="0" parTransId="{82F73D0F-54B9-1948-BBDA-16FC5792F09A}" sibTransId="{27F9D08D-616D-8749-B3A4-E50C15F1B925}"/>
    <dgm:cxn modelId="{01E071B5-47B3-ED47-B158-BA46F0BED09E}" type="presParOf" srcId="{C35EA01C-AC6D-7C4E-85B4-E11CCDE2F2C5}" destId="{C61BDD6E-E5BF-A949-B2D1-73EC32187D67}" srcOrd="0" destOrd="0" presId="urn:microsoft.com/office/officeart/2005/8/layout/orgChart1"/>
    <dgm:cxn modelId="{D64EFD52-0770-8440-A3F5-F7C4C4D96324}" type="presParOf" srcId="{C61BDD6E-E5BF-A949-B2D1-73EC32187D67}" destId="{8F4D409C-F79D-A844-9C06-F718C2203993}" srcOrd="0" destOrd="0" presId="urn:microsoft.com/office/officeart/2005/8/layout/orgChart1"/>
    <dgm:cxn modelId="{26BAB7E3-7BAC-C641-89D2-E908CD02BB42}" type="presParOf" srcId="{8F4D409C-F79D-A844-9C06-F718C2203993}" destId="{0626261E-868C-5A46-AAF6-425ECDEB61C8}" srcOrd="0" destOrd="0" presId="urn:microsoft.com/office/officeart/2005/8/layout/orgChart1"/>
    <dgm:cxn modelId="{C40CBB5B-54D1-0E42-B697-E13DC36D6A78}" type="presParOf" srcId="{8F4D409C-F79D-A844-9C06-F718C2203993}" destId="{3D4AC60D-0EDB-AC4B-A496-7F88D7F8E1B5}" srcOrd="1" destOrd="0" presId="urn:microsoft.com/office/officeart/2005/8/layout/orgChart1"/>
    <dgm:cxn modelId="{29E504F0-669B-DE43-B23B-1EF7C0F6A8AA}" type="presParOf" srcId="{C61BDD6E-E5BF-A949-B2D1-73EC32187D67}" destId="{08351FCB-23C5-BC4B-ABC0-356F87F9F748}" srcOrd="1" destOrd="0" presId="urn:microsoft.com/office/officeart/2005/8/layout/orgChart1"/>
    <dgm:cxn modelId="{EE1B7509-F1E4-2F46-9205-62BE826A76F9}" type="presParOf" srcId="{C61BDD6E-E5BF-A949-B2D1-73EC32187D67}" destId="{349C561A-1044-7F49-B782-E362F627E482}" srcOrd="2" destOrd="0" presId="urn:microsoft.com/office/officeart/2005/8/layout/orgChart1"/>
    <dgm:cxn modelId="{66EEB727-06E9-0046-A404-B66BBA88B778}" type="presParOf" srcId="{349C561A-1044-7F49-B782-E362F627E482}" destId="{A93BC4E4-FD96-674D-A2F4-E28E1D3F1DF4}" srcOrd="0" destOrd="0" presId="urn:microsoft.com/office/officeart/2005/8/layout/orgChart1"/>
    <dgm:cxn modelId="{A0C36A7B-9C4F-9146-9FC3-F22C8DBC3DD2}" type="presParOf" srcId="{349C561A-1044-7F49-B782-E362F627E482}" destId="{1A901A25-976E-7543-B050-8E16CA7E1D76}" srcOrd="1" destOrd="0" presId="urn:microsoft.com/office/officeart/2005/8/layout/orgChart1"/>
    <dgm:cxn modelId="{5DF54F52-838A-E14A-8193-1F0363D7369E}" type="presParOf" srcId="{1A901A25-976E-7543-B050-8E16CA7E1D76}" destId="{8EB07394-3108-1940-A78E-44305765C90E}" srcOrd="0" destOrd="0" presId="urn:microsoft.com/office/officeart/2005/8/layout/orgChart1"/>
    <dgm:cxn modelId="{7BFE54D7-B9CE-0C4B-BD61-E823F9565ED8}" type="presParOf" srcId="{8EB07394-3108-1940-A78E-44305765C90E}" destId="{4F0214A5-6664-194B-B964-959FE8DB24C2}" srcOrd="0" destOrd="0" presId="urn:microsoft.com/office/officeart/2005/8/layout/orgChart1"/>
    <dgm:cxn modelId="{04A5F4C4-77A6-C240-826B-B8FC2973BCB0}" type="presParOf" srcId="{8EB07394-3108-1940-A78E-44305765C90E}" destId="{37015E40-0244-5E49-80F0-6EC43D5ACB83}" srcOrd="1" destOrd="0" presId="urn:microsoft.com/office/officeart/2005/8/layout/orgChart1"/>
    <dgm:cxn modelId="{0CFD32BB-1227-844B-8617-424BA25B9770}" type="presParOf" srcId="{1A901A25-976E-7543-B050-8E16CA7E1D76}" destId="{5C7ED221-BD0C-9B4C-9F5E-C7D944C0F409}" srcOrd="1" destOrd="0" presId="urn:microsoft.com/office/officeart/2005/8/layout/orgChart1"/>
    <dgm:cxn modelId="{E84DA665-6A0F-F44D-A4A4-C844A794ED1A}" type="presParOf" srcId="{1A901A25-976E-7543-B050-8E16CA7E1D76}" destId="{F293C36F-949C-7347-93FD-8B10562F898C}" srcOrd="2" destOrd="0" presId="urn:microsoft.com/office/officeart/2005/8/layout/orgChart1"/>
    <dgm:cxn modelId="{D848A997-7534-C64A-8EFD-E154EA4748EA}" type="presParOf" srcId="{349C561A-1044-7F49-B782-E362F627E482}" destId="{BA969856-4667-B946-9E96-E1DD336EE7B0}" srcOrd="2" destOrd="0" presId="urn:microsoft.com/office/officeart/2005/8/layout/orgChart1"/>
    <dgm:cxn modelId="{E252D94F-145C-C04D-909B-3AB1B5A1A1E9}" type="presParOf" srcId="{349C561A-1044-7F49-B782-E362F627E482}" destId="{00528185-885F-BF42-B632-30F68C09DB12}" srcOrd="3" destOrd="0" presId="urn:microsoft.com/office/officeart/2005/8/layout/orgChart1"/>
    <dgm:cxn modelId="{467EA954-3810-1A4F-99D9-DFED70A1E594}" type="presParOf" srcId="{00528185-885F-BF42-B632-30F68C09DB12}" destId="{59B5761E-B501-AF40-998D-2298D375D8B0}" srcOrd="0" destOrd="0" presId="urn:microsoft.com/office/officeart/2005/8/layout/orgChart1"/>
    <dgm:cxn modelId="{071F5111-A4AE-D040-A851-FC6ABE4BEE4F}" type="presParOf" srcId="{59B5761E-B501-AF40-998D-2298D375D8B0}" destId="{FC00B614-7369-FC42-BF34-7E31D8C5D556}" srcOrd="0" destOrd="0" presId="urn:microsoft.com/office/officeart/2005/8/layout/orgChart1"/>
    <dgm:cxn modelId="{18C84020-432D-0E45-99F8-7B208C2F669E}" type="presParOf" srcId="{59B5761E-B501-AF40-998D-2298D375D8B0}" destId="{9BBBD3FE-B111-2848-88F7-24CCBB08498C}" srcOrd="1" destOrd="0" presId="urn:microsoft.com/office/officeart/2005/8/layout/orgChart1"/>
    <dgm:cxn modelId="{4DEF78EE-2528-BD4F-AD04-853835DD65D1}" type="presParOf" srcId="{00528185-885F-BF42-B632-30F68C09DB12}" destId="{92654C65-4553-DD49-BAA7-EFD8EE5BBB20}" srcOrd="1" destOrd="0" presId="urn:microsoft.com/office/officeart/2005/8/layout/orgChart1"/>
    <dgm:cxn modelId="{7DDEC836-9685-0E42-B6C6-8EDBA23D0645}" type="presParOf" srcId="{00528185-885F-BF42-B632-30F68C09DB12}" destId="{E066C7EF-D521-6242-8121-83F5DAA1B154}" srcOrd="2" destOrd="0" presId="urn:microsoft.com/office/officeart/2005/8/layout/orgChart1"/>
    <dgm:cxn modelId="{40B0EDC0-E4BB-D542-B07A-80B54A81E980}" type="presParOf" srcId="{349C561A-1044-7F49-B782-E362F627E482}" destId="{B2AEC422-46DA-3343-A1C9-72E0F9F7978B}" srcOrd="4" destOrd="0" presId="urn:microsoft.com/office/officeart/2005/8/layout/orgChart1"/>
    <dgm:cxn modelId="{BA4BAE8C-A9CF-6346-8B73-231436AAF1AF}" type="presParOf" srcId="{349C561A-1044-7F49-B782-E362F627E482}" destId="{6285582C-4C22-EA49-A277-323A59CDA7E3}" srcOrd="5" destOrd="0" presId="urn:microsoft.com/office/officeart/2005/8/layout/orgChart1"/>
    <dgm:cxn modelId="{29FD54AD-0173-7847-BB57-17AE9225DF03}" type="presParOf" srcId="{6285582C-4C22-EA49-A277-323A59CDA7E3}" destId="{3A74D3B6-B3C9-0D4D-9CB1-83937B7AE94E}" srcOrd="0" destOrd="0" presId="urn:microsoft.com/office/officeart/2005/8/layout/orgChart1"/>
    <dgm:cxn modelId="{3FA864D7-D692-B24E-AD42-EF1CA412CD66}" type="presParOf" srcId="{3A74D3B6-B3C9-0D4D-9CB1-83937B7AE94E}" destId="{53686158-5B9D-E441-8390-38BD8221979E}" srcOrd="0" destOrd="0" presId="urn:microsoft.com/office/officeart/2005/8/layout/orgChart1"/>
    <dgm:cxn modelId="{F943F2C2-A15E-B049-8EB3-5B623173083A}" type="presParOf" srcId="{3A74D3B6-B3C9-0D4D-9CB1-83937B7AE94E}" destId="{9218433F-7F62-B64F-A736-F2A33F3CB859}" srcOrd="1" destOrd="0" presId="urn:microsoft.com/office/officeart/2005/8/layout/orgChart1"/>
    <dgm:cxn modelId="{746EF5CC-B80A-8142-B24A-171B21FD656A}" type="presParOf" srcId="{6285582C-4C22-EA49-A277-323A59CDA7E3}" destId="{04341F2F-CEF5-D842-9EE2-4FD6FAA15994}" srcOrd="1" destOrd="0" presId="urn:microsoft.com/office/officeart/2005/8/layout/orgChart1"/>
    <dgm:cxn modelId="{5AEA626E-5666-D842-9DEB-ADDC6548756F}" type="presParOf" srcId="{6285582C-4C22-EA49-A277-323A59CDA7E3}" destId="{5FA17949-F214-F244-A76C-9804BA6A367A}" srcOrd="2" destOrd="0" presId="urn:microsoft.com/office/officeart/2005/8/layout/orgChart1"/>
    <dgm:cxn modelId="{057C750C-10CE-864A-907C-87F5C9089BCB}" type="presParOf" srcId="{349C561A-1044-7F49-B782-E362F627E482}" destId="{7D6DB374-DB1C-CF4D-B6CA-F7F622B641E1}" srcOrd="6" destOrd="0" presId="urn:microsoft.com/office/officeart/2005/8/layout/orgChart1"/>
    <dgm:cxn modelId="{F3665290-6C43-7A43-BCAD-AE9F10EB0A7C}" type="presParOf" srcId="{349C561A-1044-7F49-B782-E362F627E482}" destId="{9127DAD0-34BF-9C44-BF8A-87047A713305}" srcOrd="7" destOrd="0" presId="urn:microsoft.com/office/officeart/2005/8/layout/orgChart1"/>
    <dgm:cxn modelId="{17D232B3-0985-1A4D-A7FC-0FF0D614457B}" type="presParOf" srcId="{9127DAD0-34BF-9C44-BF8A-87047A713305}" destId="{4DE0D25A-7C68-DF45-AD98-D56447D832CF}" srcOrd="0" destOrd="0" presId="urn:microsoft.com/office/officeart/2005/8/layout/orgChart1"/>
    <dgm:cxn modelId="{FE1672F9-BFC7-E841-8BC4-34584B293474}" type="presParOf" srcId="{4DE0D25A-7C68-DF45-AD98-D56447D832CF}" destId="{E24F3411-27A6-A540-9767-24BF54A46219}" srcOrd="0" destOrd="0" presId="urn:microsoft.com/office/officeart/2005/8/layout/orgChart1"/>
    <dgm:cxn modelId="{BA4F8DC6-1854-0049-825A-57BBD63F77B9}" type="presParOf" srcId="{4DE0D25A-7C68-DF45-AD98-D56447D832CF}" destId="{79FD7618-572B-9A4F-87F8-544DAA2B0E03}" srcOrd="1" destOrd="0" presId="urn:microsoft.com/office/officeart/2005/8/layout/orgChart1"/>
    <dgm:cxn modelId="{E4FCF050-8BA7-C24E-A75A-4BA3E2CA37AF}" type="presParOf" srcId="{9127DAD0-34BF-9C44-BF8A-87047A713305}" destId="{C25FA13A-2FAE-C441-9088-F93A7F5432F0}" srcOrd="1" destOrd="0" presId="urn:microsoft.com/office/officeart/2005/8/layout/orgChart1"/>
    <dgm:cxn modelId="{74108B4D-CB6C-DE4C-8A3F-67646E228DFC}" type="presParOf" srcId="{9127DAD0-34BF-9C44-BF8A-87047A713305}" destId="{0F619FEE-9B1C-6546-9BFD-66E8569B2202}" srcOrd="2" destOrd="0" presId="urn:microsoft.com/office/officeart/2005/8/layout/orgChart1"/>
    <dgm:cxn modelId="{A3190935-E928-C842-B918-9B656C23DEEB}" type="presParOf" srcId="{349C561A-1044-7F49-B782-E362F627E482}" destId="{87269FD2-15FC-5341-B3F9-671E158DE8B3}" srcOrd="8" destOrd="0" presId="urn:microsoft.com/office/officeart/2005/8/layout/orgChart1"/>
    <dgm:cxn modelId="{513EA6D7-E62D-F147-B881-84A6794BA366}" type="presParOf" srcId="{349C561A-1044-7F49-B782-E362F627E482}" destId="{37DDE719-71CE-284F-A2EE-CB813A5D31AB}" srcOrd="9" destOrd="0" presId="urn:microsoft.com/office/officeart/2005/8/layout/orgChart1"/>
    <dgm:cxn modelId="{A131EFCF-8AF5-A647-9493-89E14C8141A9}" type="presParOf" srcId="{37DDE719-71CE-284F-A2EE-CB813A5D31AB}" destId="{4FFD3B1A-311D-6A40-AD92-8CA2633B51DC}" srcOrd="0" destOrd="0" presId="urn:microsoft.com/office/officeart/2005/8/layout/orgChart1"/>
    <dgm:cxn modelId="{1123047D-1E15-444E-A752-8EE30138D34B}" type="presParOf" srcId="{4FFD3B1A-311D-6A40-AD92-8CA2633B51DC}" destId="{5AAE40BD-D992-AC49-A765-7C2218729D35}" srcOrd="0" destOrd="0" presId="urn:microsoft.com/office/officeart/2005/8/layout/orgChart1"/>
    <dgm:cxn modelId="{A720E3DC-0C3F-C142-BA47-587BBEED7D93}" type="presParOf" srcId="{4FFD3B1A-311D-6A40-AD92-8CA2633B51DC}" destId="{39642F0A-C492-2D47-8750-74ACF6B73025}" srcOrd="1" destOrd="0" presId="urn:microsoft.com/office/officeart/2005/8/layout/orgChart1"/>
    <dgm:cxn modelId="{CA918031-6B58-474A-A327-F341C4CC4DD5}" type="presParOf" srcId="{37DDE719-71CE-284F-A2EE-CB813A5D31AB}" destId="{85E82A71-3E91-0B42-AB44-BD2D51C5C8B9}" srcOrd="1" destOrd="0" presId="urn:microsoft.com/office/officeart/2005/8/layout/orgChart1"/>
    <dgm:cxn modelId="{9F129D4E-C541-6545-A2F9-01196E8FE68F}" type="presParOf" srcId="{37DDE719-71CE-284F-A2EE-CB813A5D31AB}" destId="{5464849E-C168-9C4E-BF1F-A52DC6FE0CBF}" srcOrd="2" destOrd="0" presId="urn:microsoft.com/office/officeart/2005/8/layout/orgChart1"/>
    <dgm:cxn modelId="{D00C79CF-5EA8-7645-87C2-0F18EB86CEAA}" type="presParOf" srcId="{349C561A-1044-7F49-B782-E362F627E482}" destId="{A6903B6D-DE9F-A74F-80B4-16BABF1A737D}" srcOrd="10" destOrd="0" presId="urn:microsoft.com/office/officeart/2005/8/layout/orgChart1"/>
    <dgm:cxn modelId="{38897F52-BEF8-9E43-ADD4-EDC4B0292375}" type="presParOf" srcId="{349C561A-1044-7F49-B782-E362F627E482}" destId="{D017E949-15A4-FA4E-ABC9-AB271AA85807}" srcOrd="11" destOrd="0" presId="urn:microsoft.com/office/officeart/2005/8/layout/orgChart1"/>
    <dgm:cxn modelId="{48B66B75-4AD5-704C-8EAF-C2EACFFACCF8}" type="presParOf" srcId="{D017E949-15A4-FA4E-ABC9-AB271AA85807}" destId="{5621C3B4-78D1-5448-AB0C-373B6AA04220}" srcOrd="0" destOrd="0" presId="urn:microsoft.com/office/officeart/2005/8/layout/orgChart1"/>
    <dgm:cxn modelId="{E177DDC4-DB6E-6248-BE52-1B6780E1803D}" type="presParOf" srcId="{5621C3B4-78D1-5448-AB0C-373B6AA04220}" destId="{09FDCA22-2732-1043-B5DB-52AF591970BF}" srcOrd="0" destOrd="0" presId="urn:microsoft.com/office/officeart/2005/8/layout/orgChart1"/>
    <dgm:cxn modelId="{8AAB6308-7F69-384C-BECD-6669AEACD71D}" type="presParOf" srcId="{5621C3B4-78D1-5448-AB0C-373B6AA04220}" destId="{7692EC84-D31D-4B4F-85BA-08B30FCD4A82}" srcOrd="1" destOrd="0" presId="urn:microsoft.com/office/officeart/2005/8/layout/orgChart1"/>
    <dgm:cxn modelId="{8CAD7FFC-780D-CC43-815E-92544AE4AA4D}" type="presParOf" srcId="{D017E949-15A4-FA4E-ABC9-AB271AA85807}" destId="{D6AF0797-F032-E043-AFC9-B2B43E5AC1BB}" srcOrd="1" destOrd="0" presId="urn:microsoft.com/office/officeart/2005/8/layout/orgChart1"/>
    <dgm:cxn modelId="{40E8A3F2-4B6B-7C4C-BAE9-07C5936460DE}" type="presParOf" srcId="{D017E949-15A4-FA4E-ABC9-AB271AA85807}" destId="{21907C71-D8E5-204F-97E9-4FDD75FBBC33}" srcOrd="2" destOrd="0" presId="urn:microsoft.com/office/officeart/2005/8/layout/orgChart1"/>
    <dgm:cxn modelId="{25150D00-D153-DA4C-9817-43A9082D2219}" type="presParOf" srcId="{349C561A-1044-7F49-B782-E362F627E482}" destId="{F29B6B7E-0B5E-C941-A42C-36EA2B616184}" srcOrd="12" destOrd="0" presId="urn:microsoft.com/office/officeart/2005/8/layout/orgChart1"/>
    <dgm:cxn modelId="{C5F05BF8-B901-584D-B01A-02653A2FFAE2}" type="presParOf" srcId="{349C561A-1044-7F49-B782-E362F627E482}" destId="{CCACB046-4AA4-1B40-A320-05BB80AF738D}" srcOrd="13" destOrd="0" presId="urn:microsoft.com/office/officeart/2005/8/layout/orgChart1"/>
    <dgm:cxn modelId="{DBBC6B1C-9AAD-2346-AC0B-CC56952991BD}" type="presParOf" srcId="{CCACB046-4AA4-1B40-A320-05BB80AF738D}" destId="{6A478D1A-E64A-0449-9E66-3FA228405A3A}" srcOrd="0" destOrd="0" presId="urn:microsoft.com/office/officeart/2005/8/layout/orgChart1"/>
    <dgm:cxn modelId="{BD3558E4-BECA-9A47-820C-394B443DE6AA}" type="presParOf" srcId="{6A478D1A-E64A-0449-9E66-3FA228405A3A}" destId="{62377BCC-AC99-E64E-ADFD-621190490F15}" srcOrd="0" destOrd="0" presId="urn:microsoft.com/office/officeart/2005/8/layout/orgChart1"/>
    <dgm:cxn modelId="{97DDE8C0-73B6-2747-9F83-A9F247961FF8}" type="presParOf" srcId="{6A478D1A-E64A-0449-9E66-3FA228405A3A}" destId="{5C0808B1-7392-B048-A69A-8473C53DC1DC}" srcOrd="1" destOrd="0" presId="urn:microsoft.com/office/officeart/2005/8/layout/orgChart1"/>
    <dgm:cxn modelId="{42FFF3BF-B030-6042-8FCC-30AA78C4BD40}" type="presParOf" srcId="{CCACB046-4AA4-1B40-A320-05BB80AF738D}" destId="{63B09896-892C-0347-A15D-25E594271967}" srcOrd="1" destOrd="0" presId="urn:microsoft.com/office/officeart/2005/8/layout/orgChart1"/>
    <dgm:cxn modelId="{015C37A2-8E52-8845-BB06-BCB7C5FAFC74}" type="presParOf" srcId="{CCACB046-4AA4-1B40-A320-05BB80AF738D}" destId="{9A5DE6AB-755E-174A-B070-244DE31F9069}" srcOrd="2" destOrd="0" presId="urn:microsoft.com/office/officeart/2005/8/layout/orgChart1"/>
    <dgm:cxn modelId="{86766A81-D30A-CF42-8422-41AC9163B41A}" type="presParOf" srcId="{349C561A-1044-7F49-B782-E362F627E482}" destId="{2E8B0EAF-0350-634D-A0D5-79D575C9F9C3}" srcOrd="14" destOrd="0" presId="urn:microsoft.com/office/officeart/2005/8/layout/orgChart1"/>
    <dgm:cxn modelId="{9AEFA77E-57D9-A841-8791-4A53A8631E79}" type="presParOf" srcId="{349C561A-1044-7F49-B782-E362F627E482}" destId="{BCB83032-A42C-BF45-BE30-A79CCAE06239}" srcOrd="15" destOrd="0" presId="urn:microsoft.com/office/officeart/2005/8/layout/orgChart1"/>
    <dgm:cxn modelId="{3CAA3892-33AF-2D4E-B2AF-A66E708BCC9D}" type="presParOf" srcId="{BCB83032-A42C-BF45-BE30-A79CCAE06239}" destId="{856891F3-3B9D-3946-8E21-98764215A2BC}" srcOrd="0" destOrd="0" presId="urn:microsoft.com/office/officeart/2005/8/layout/orgChart1"/>
    <dgm:cxn modelId="{C174100C-6162-1543-8F74-3AE9A80EA785}" type="presParOf" srcId="{856891F3-3B9D-3946-8E21-98764215A2BC}" destId="{F7D0D723-D67D-364A-A868-6B0761F454D8}" srcOrd="0" destOrd="0" presId="urn:microsoft.com/office/officeart/2005/8/layout/orgChart1"/>
    <dgm:cxn modelId="{2C9B6A07-56E7-7645-9300-70BE47EBFCD8}" type="presParOf" srcId="{856891F3-3B9D-3946-8E21-98764215A2BC}" destId="{7E4D92CA-E5F6-6C48-B01F-FA64B3407B5C}" srcOrd="1" destOrd="0" presId="urn:microsoft.com/office/officeart/2005/8/layout/orgChart1"/>
    <dgm:cxn modelId="{88CEC951-6F1F-5A44-863F-59FB6072B2A3}" type="presParOf" srcId="{BCB83032-A42C-BF45-BE30-A79CCAE06239}" destId="{CA19B28F-E1B9-B645-8790-3278B7FFA132}" srcOrd="1" destOrd="0" presId="urn:microsoft.com/office/officeart/2005/8/layout/orgChart1"/>
    <dgm:cxn modelId="{466015AD-B6BA-4D42-8E1D-6DF383A25234}" type="presParOf" srcId="{BCB83032-A42C-BF45-BE30-A79CCAE06239}" destId="{F1C2D877-1DD9-6747-8DAC-9961AFDFC9A1}" srcOrd="2" destOrd="0" presId="urn:microsoft.com/office/officeart/2005/8/layout/orgChart1"/>
    <dgm:cxn modelId="{BBD2AAD8-234D-CF4F-88DE-58DC89270516}" type="presParOf" srcId="{349C561A-1044-7F49-B782-E362F627E482}" destId="{FEF4E841-40BE-1643-958A-7408733EA988}" srcOrd="16" destOrd="0" presId="urn:microsoft.com/office/officeart/2005/8/layout/orgChart1"/>
    <dgm:cxn modelId="{B3774786-F7E4-8744-A23E-03BCF060E0A9}" type="presParOf" srcId="{349C561A-1044-7F49-B782-E362F627E482}" destId="{4D34F980-C085-DE4D-B678-9AC63A1F1A82}" srcOrd="17" destOrd="0" presId="urn:microsoft.com/office/officeart/2005/8/layout/orgChart1"/>
    <dgm:cxn modelId="{E3A44D55-C789-C64F-AEB8-E6AA12BCE8A4}" type="presParOf" srcId="{4D34F980-C085-DE4D-B678-9AC63A1F1A82}" destId="{E4891424-0C75-2C49-9B6E-786316F922BD}" srcOrd="0" destOrd="0" presId="urn:microsoft.com/office/officeart/2005/8/layout/orgChart1"/>
    <dgm:cxn modelId="{39C2EF2D-8C45-F644-AA08-99B6FF2E4700}" type="presParOf" srcId="{E4891424-0C75-2C49-9B6E-786316F922BD}" destId="{D8FA2543-9DB7-574E-9534-1E24533A3B50}" srcOrd="0" destOrd="0" presId="urn:microsoft.com/office/officeart/2005/8/layout/orgChart1"/>
    <dgm:cxn modelId="{E231DA15-0777-914C-B836-90AFBC29B902}" type="presParOf" srcId="{E4891424-0C75-2C49-9B6E-786316F922BD}" destId="{D6C2C6C5-C48B-8340-A979-3F9CBF74FF6B}" srcOrd="1" destOrd="0" presId="urn:microsoft.com/office/officeart/2005/8/layout/orgChart1"/>
    <dgm:cxn modelId="{A47D0F93-CA6C-D246-B168-0233D1A9EE99}" type="presParOf" srcId="{4D34F980-C085-DE4D-B678-9AC63A1F1A82}" destId="{E672AA59-D8CE-9147-8647-479AF1D12A78}" srcOrd="1" destOrd="0" presId="urn:microsoft.com/office/officeart/2005/8/layout/orgChart1"/>
    <dgm:cxn modelId="{569CDF52-71B4-4649-A76E-FCCC6C83A1D7}" type="presParOf" srcId="{4D34F980-C085-DE4D-B678-9AC63A1F1A82}" destId="{9FC2E6D8-E979-D64C-BC56-618293E2EB5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3EECEF-73A6-7A49-8625-A3B40EB1CEC7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305B91B-F46D-8848-B93D-6E990F85050F}">
      <dgm:prSet phldrT="[Metin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dirty="0"/>
            <a:t>B. Kurum Kalite Güvence Sistemi</a:t>
          </a:r>
        </a:p>
      </dgm:t>
    </dgm:pt>
    <dgm:pt modelId="{070F0294-2FBE-E348-9B0A-20BFCC0B2D95}" type="parTrans" cxnId="{AB0ABED2-9B89-2541-B235-12C543497830}">
      <dgm:prSet/>
      <dgm:spPr/>
      <dgm:t>
        <a:bodyPr/>
        <a:lstStyle/>
        <a:p>
          <a:endParaRPr lang="tr-TR"/>
        </a:p>
      </dgm:t>
    </dgm:pt>
    <dgm:pt modelId="{212FE4A8-2AE9-CA49-AE5C-AF5D29600E16}" type="sibTrans" cxnId="{AB0ABED2-9B89-2541-B235-12C543497830}">
      <dgm:prSet/>
      <dgm:spPr/>
      <dgm:t>
        <a:bodyPr/>
        <a:lstStyle/>
        <a:p>
          <a:endParaRPr lang="tr-TR"/>
        </a:p>
      </dgm:t>
    </dgm:pt>
    <dgm:pt modelId="{D18CB660-395C-5A4C-9231-85FF2B6AE1BF}">
      <dgm:prSet phldrT="[Metin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tr-TR" dirty="0"/>
            <a:t>C. Eğitim ve Öğretim</a:t>
          </a:r>
        </a:p>
      </dgm:t>
    </dgm:pt>
    <dgm:pt modelId="{2745F150-7C91-EF40-AC2C-1FFB705EC761}" type="parTrans" cxnId="{75F6CCFD-3DC3-1140-87DE-D5809B4D3532}">
      <dgm:prSet/>
      <dgm:spPr/>
      <dgm:t>
        <a:bodyPr/>
        <a:lstStyle/>
        <a:p>
          <a:endParaRPr lang="tr-TR"/>
        </a:p>
      </dgm:t>
    </dgm:pt>
    <dgm:pt modelId="{005BD3E4-0FD0-0E44-B027-1056DD423E8A}" type="sibTrans" cxnId="{75F6CCFD-3DC3-1140-87DE-D5809B4D3532}">
      <dgm:prSet/>
      <dgm:spPr/>
      <dgm:t>
        <a:bodyPr/>
        <a:lstStyle/>
        <a:p>
          <a:endParaRPr lang="tr-TR"/>
        </a:p>
      </dgm:t>
    </dgm:pt>
    <dgm:pt modelId="{4295F47C-EF73-3B4C-9948-0C698DC1F10C}">
      <dgm:prSet phldrT="[Metin]"/>
      <dgm:spPr>
        <a:solidFill>
          <a:srgbClr val="FF0000"/>
        </a:solidFill>
      </dgm:spPr>
      <dgm:t>
        <a:bodyPr/>
        <a:lstStyle/>
        <a:p>
          <a:r>
            <a:rPr lang="tr-TR" dirty="0"/>
            <a:t>Ç. Araştırma ve Geliştirme</a:t>
          </a:r>
        </a:p>
      </dgm:t>
    </dgm:pt>
    <dgm:pt modelId="{4982AA0B-21F8-3F40-932E-A3CC6BA13743}" type="parTrans" cxnId="{F0CABA65-15F8-A944-BB43-08DCB946BB50}">
      <dgm:prSet/>
      <dgm:spPr/>
      <dgm:t>
        <a:bodyPr/>
        <a:lstStyle/>
        <a:p>
          <a:endParaRPr lang="tr-TR"/>
        </a:p>
      </dgm:t>
    </dgm:pt>
    <dgm:pt modelId="{645BAF43-2D23-AD49-86E6-35CEBB1F7AF9}" type="sibTrans" cxnId="{F0CABA65-15F8-A944-BB43-08DCB946BB50}">
      <dgm:prSet/>
      <dgm:spPr/>
      <dgm:t>
        <a:bodyPr/>
        <a:lstStyle/>
        <a:p>
          <a:endParaRPr lang="tr-TR"/>
        </a:p>
      </dgm:t>
    </dgm:pt>
    <dgm:pt modelId="{B41F2460-015B-0642-9437-5CEDC20C6E8E}">
      <dgm:prSet phldrT="[Metin]"/>
      <dgm:spPr>
        <a:solidFill>
          <a:srgbClr val="00B050"/>
        </a:solidFill>
      </dgm:spPr>
      <dgm:t>
        <a:bodyPr/>
        <a:lstStyle/>
        <a:p>
          <a:r>
            <a:rPr lang="tr-TR" dirty="0"/>
            <a:t>D. Toplumsal Katkı (Yeni)</a:t>
          </a:r>
        </a:p>
      </dgm:t>
    </dgm:pt>
    <dgm:pt modelId="{125FF1CA-9901-A946-98D0-1E4BAD21C4A8}" type="parTrans" cxnId="{C1541851-4628-4E45-864C-84C5455C81DA}">
      <dgm:prSet/>
      <dgm:spPr/>
      <dgm:t>
        <a:bodyPr/>
        <a:lstStyle/>
        <a:p>
          <a:endParaRPr lang="tr-TR"/>
        </a:p>
      </dgm:t>
    </dgm:pt>
    <dgm:pt modelId="{91226B42-A309-394A-A796-D6908593E005}" type="sibTrans" cxnId="{C1541851-4628-4E45-864C-84C5455C81DA}">
      <dgm:prSet/>
      <dgm:spPr/>
      <dgm:t>
        <a:bodyPr/>
        <a:lstStyle/>
        <a:p>
          <a:endParaRPr lang="tr-TR"/>
        </a:p>
      </dgm:t>
    </dgm:pt>
    <dgm:pt modelId="{088D1DC7-8C00-B144-9A56-EF7284459C4A}">
      <dgm:prSet phldrT="[Metin]"/>
      <dgm:spPr>
        <a:solidFill>
          <a:srgbClr val="FFC000"/>
        </a:solidFill>
      </dgm:spPr>
      <dgm:t>
        <a:bodyPr/>
        <a:lstStyle/>
        <a:p>
          <a:r>
            <a:rPr lang="tr-TR" dirty="0"/>
            <a:t>E. Yönetim sistemi</a:t>
          </a:r>
        </a:p>
      </dgm:t>
    </dgm:pt>
    <dgm:pt modelId="{DAD4E577-5230-9443-A2BF-0B429EA80DB4}" type="parTrans" cxnId="{58102B1E-558C-BF41-A48D-D7F3DA35CE38}">
      <dgm:prSet/>
      <dgm:spPr/>
      <dgm:t>
        <a:bodyPr/>
        <a:lstStyle/>
        <a:p>
          <a:endParaRPr lang="tr-TR"/>
        </a:p>
      </dgm:t>
    </dgm:pt>
    <dgm:pt modelId="{7C305D1B-3BD9-8742-86EA-15681668D5FC}" type="sibTrans" cxnId="{58102B1E-558C-BF41-A48D-D7F3DA35CE38}">
      <dgm:prSet/>
      <dgm:spPr/>
      <dgm:t>
        <a:bodyPr/>
        <a:lstStyle/>
        <a:p>
          <a:endParaRPr lang="tr-TR"/>
        </a:p>
      </dgm:t>
    </dgm:pt>
    <dgm:pt modelId="{FA5A4930-C580-3346-8DF5-7FE5DA911208}" type="pres">
      <dgm:prSet presAssocID="{E53EECEF-73A6-7A49-8625-A3B40EB1CEC7}" presName="Name0" presStyleCnt="0">
        <dgm:presLayoutVars>
          <dgm:chMax val="7"/>
          <dgm:chPref val="7"/>
          <dgm:dir/>
        </dgm:presLayoutVars>
      </dgm:prSet>
      <dgm:spPr/>
    </dgm:pt>
    <dgm:pt modelId="{AA8CC8E9-E773-9842-84BC-7680C37BF0B1}" type="pres">
      <dgm:prSet presAssocID="{E53EECEF-73A6-7A49-8625-A3B40EB1CEC7}" presName="Name1" presStyleCnt="0"/>
      <dgm:spPr/>
    </dgm:pt>
    <dgm:pt modelId="{8F4856E7-B853-2345-954A-69C5130F6CB5}" type="pres">
      <dgm:prSet presAssocID="{E53EECEF-73A6-7A49-8625-A3B40EB1CEC7}" presName="cycle" presStyleCnt="0"/>
      <dgm:spPr/>
    </dgm:pt>
    <dgm:pt modelId="{796F4D3E-BE1F-1843-94B2-C0F467FAC5D5}" type="pres">
      <dgm:prSet presAssocID="{E53EECEF-73A6-7A49-8625-A3B40EB1CEC7}" presName="srcNode" presStyleLbl="node1" presStyleIdx="0" presStyleCnt="5"/>
      <dgm:spPr/>
    </dgm:pt>
    <dgm:pt modelId="{D01824F2-EAA3-6148-B3AC-718AE2D8AF8C}" type="pres">
      <dgm:prSet presAssocID="{E53EECEF-73A6-7A49-8625-A3B40EB1CEC7}" presName="conn" presStyleLbl="parChTrans1D2" presStyleIdx="0" presStyleCnt="1"/>
      <dgm:spPr/>
    </dgm:pt>
    <dgm:pt modelId="{FA89A37F-5DA7-9B4A-85F8-72510622FF44}" type="pres">
      <dgm:prSet presAssocID="{E53EECEF-73A6-7A49-8625-A3B40EB1CEC7}" presName="extraNode" presStyleLbl="node1" presStyleIdx="0" presStyleCnt="5"/>
      <dgm:spPr/>
    </dgm:pt>
    <dgm:pt modelId="{1DCB4EF8-87F2-454B-A252-217E8E492F10}" type="pres">
      <dgm:prSet presAssocID="{E53EECEF-73A6-7A49-8625-A3B40EB1CEC7}" presName="dstNode" presStyleLbl="node1" presStyleIdx="0" presStyleCnt="5"/>
      <dgm:spPr/>
    </dgm:pt>
    <dgm:pt modelId="{5A46716B-7EE7-B448-8404-D3AA55565926}" type="pres">
      <dgm:prSet presAssocID="{2305B91B-F46D-8848-B93D-6E990F85050F}" presName="text_1" presStyleLbl="node1" presStyleIdx="0" presStyleCnt="5">
        <dgm:presLayoutVars>
          <dgm:bulletEnabled val="1"/>
        </dgm:presLayoutVars>
      </dgm:prSet>
      <dgm:spPr/>
    </dgm:pt>
    <dgm:pt modelId="{CC72C2A1-B898-264F-B8B6-785962A95B78}" type="pres">
      <dgm:prSet presAssocID="{2305B91B-F46D-8848-B93D-6E990F85050F}" presName="accent_1" presStyleCnt="0"/>
      <dgm:spPr/>
    </dgm:pt>
    <dgm:pt modelId="{B4F87ACB-CBA6-104D-914A-79009F4D01C7}" type="pres">
      <dgm:prSet presAssocID="{2305B91B-F46D-8848-B93D-6E990F85050F}" presName="accentRepeatNode" presStyleLbl="solidFgAcc1" presStyleIdx="0" presStyleCnt="5"/>
      <dgm:spPr/>
    </dgm:pt>
    <dgm:pt modelId="{F1899FBF-3885-874C-A896-0B85C0540153}" type="pres">
      <dgm:prSet presAssocID="{D18CB660-395C-5A4C-9231-85FF2B6AE1BF}" presName="text_2" presStyleLbl="node1" presStyleIdx="1" presStyleCnt="5">
        <dgm:presLayoutVars>
          <dgm:bulletEnabled val="1"/>
        </dgm:presLayoutVars>
      </dgm:prSet>
      <dgm:spPr/>
    </dgm:pt>
    <dgm:pt modelId="{2E019A04-2D41-5F4F-8909-2C0FF32DF88F}" type="pres">
      <dgm:prSet presAssocID="{D18CB660-395C-5A4C-9231-85FF2B6AE1BF}" presName="accent_2" presStyleCnt="0"/>
      <dgm:spPr/>
    </dgm:pt>
    <dgm:pt modelId="{89ED9A75-62B6-7740-94AD-5A93F24A2EFB}" type="pres">
      <dgm:prSet presAssocID="{D18CB660-395C-5A4C-9231-85FF2B6AE1BF}" presName="accentRepeatNode" presStyleLbl="solidFgAcc1" presStyleIdx="1" presStyleCnt="5"/>
      <dgm:spPr/>
    </dgm:pt>
    <dgm:pt modelId="{4033CFD1-B480-4D4E-8D93-63479E8D3465}" type="pres">
      <dgm:prSet presAssocID="{4295F47C-EF73-3B4C-9948-0C698DC1F10C}" presName="text_3" presStyleLbl="node1" presStyleIdx="2" presStyleCnt="5">
        <dgm:presLayoutVars>
          <dgm:bulletEnabled val="1"/>
        </dgm:presLayoutVars>
      </dgm:prSet>
      <dgm:spPr/>
    </dgm:pt>
    <dgm:pt modelId="{7C036E9A-B5DD-B942-86F4-4BB5BBADB2EB}" type="pres">
      <dgm:prSet presAssocID="{4295F47C-EF73-3B4C-9948-0C698DC1F10C}" presName="accent_3" presStyleCnt="0"/>
      <dgm:spPr/>
    </dgm:pt>
    <dgm:pt modelId="{A81F4D52-461C-DB49-A76B-F3915EDF822D}" type="pres">
      <dgm:prSet presAssocID="{4295F47C-EF73-3B4C-9948-0C698DC1F10C}" presName="accentRepeatNode" presStyleLbl="solidFgAcc1" presStyleIdx="2" presStyleCnt="5"/>
      <dgm:spPr/>
    </dgm:pt>
    <dgm:pt modelId="{A13E371C-66D3-DB4B-8EF2-0E346CEB2F4A}" type="pres">
      <dgm:prSet presAssocID="{B41F2460-015B-0642-9437-5CEDC20C6E8E}" presName="text_4" presStyleLbl="node1" presStyleIdx="3" presStyleCnt="5">
        <dgm:presLayoutVars>
          <dgm:bulletEnabled val="1"/>
        </dgm:presLayoutVars>
      </dgm:prSet>
      <dgm:spPr/>
    </dgm:pt>
    <dgm:pt modelId="{DCA9B73E-6B07-AD49-8F33-8597785EF51F}" type="pres">
      <dgm:prSet presAssocID="{B41F2460-015B-0642-9437-5CEDC20C6E8E}" presName="accent_4" presStyleCnt="0"/>
      <dgm:spPr/>
    </dgm:pt>
    <dgm:pt modelId="{086AD414-B3C1-3C44-9364-3D6E95B289F4}" type="pres">
      <dgm:prSet presAssocID="{B41F2460-015B-0642-9437-5CEDC20C6E8E}" presName="accentRepeatNode" presStyleLbl="solidFgAcc1" presStyleIdx="3" presStyleCnt="5"/>
      <dgm:spPr/>
    </dgm:pt>
    <dgm:pt modelId="{D9B6F8F5-3589-8E4C-821F-0B7E1B1D53D0}" type="pres">
      <dgm:prSet presAssocID="{088D1DC7-8C00-B144-9A56-EF7284459C4A}" presName="text_5" presStyleLbl="node1" presStyleIdx="4" presStyleCnt="5">
        <dgm:presLayoutVars>
          <dgm:bulletEnabled val="1"/>
        </dgm:presLayoutVars>
      </dgm:prSet>
      <dgm:spPr/>
    </dgm:pt>
    <dgm:pt modelId="{6E227255-ABE6-DE45-8502-D55C05491719}" type="pres">
      <dgm:prSet presAssocID="{088D1DC7-8C00-B144-9A56-EF7284459C4A}" presName="accent_5" presStyleCnt="0"/>
      <dgm:spPr/>
    </dgm:pt>
    <dgm:pt modelId="{20B7CC1D-4106-4041-8249-C6246A990399}" type="pres">
      <dgm:prSet presAssocID="{088D1DC7-8C00-B144-9A56-EF7284459C4A}" presName="accentRepeatNode" presStyleLbl="solidFgAcc1" presStyleIdx="4" presStyleCnt="5"/>
      <dgm:spPr/>
    </dgm:pt>
  </dgm:ptLst>
  <dgm:cxnLst>
    <dgm:cxn modelId="{CB7FBB0D-BD47-8042-AFE1-35DA0731F0AC}" type="presOf" srcId="{4295F47C-EF73-3B4C-9948-0C698DC1F10C}" destId="{4033CFD1-B480-4D4E-8D93-63479E8D3465}" srcOrd="0" destOrd="0" presId="urn:microsoft.com/office/officeart/2008/layout/VerticalCurvedList"/>
    <dgm:cxn modelId="{4291E118-5797-6D42-A8AC-F9494265E2D0}" type="presOf" srcId="{212FE4A8-2AE9-CA49-AE5C-AF5D29600E16}" destId="{D01824F2-EAA3-6148-B3AC-718AE2D8AF8C}" srcOrd="0" destOrd="0" presId="urn:microsoft.com/office/officeart/2008/layout/VerticalCurvedList"/>
    <dgm:cxn modelId="{58102B1E-558C-BF41-A48D-D7F3DA35CE38}" srcId="{E53EECEF-73A6-7A49-8625-A3B40EB1CEC7}" destId="{088D1DC7-8C00-B144-9A56-EF7284459C4A}" srcOrd="4" destOrd="0" parTransId="{DAD4E577-5230-9443-A2BF-0B429EA80DB4}" sibTransId="{7C305D1B-3BD9-8742-86EA-15681668D5FC}"/>
    <dgm:cxn modelId="{1668AD46-7829-2A4D-AE49-6DDEFAA16FC4}" type="presOf" srcId="{D18CB660-395C-5A4C-9231-85FF2B6AE1BF}" destId="{F1899FBF-3885-874C-A896-0B85C0540153}" srcOrd="0" destOrd="0" presId="urn:microsoft.com/office/officeart/2008/layout/VerticalCurvedList"/>
    <dgm:cxn modelId="{C1541851-4628-4E45-864C-84C5455C81DA}" srcId="{E53EECEF-73A6-7A49-8625-A3B40EB1CEC7}" destId="{B41F2460-015B-0642-9437-5CEDC20C6E8E}" srcOrd="3" destOrd="0" parTransId="{125FF1CA-9901-A946-98D0-1E4BAD21C4A8}" sibTransId="{91226B42-A309-394A-A796-D6908593E005}"/>
    <dgm:cxn modelId="{B8FAA357-C063-EA42-A136-69A90B73F92A}" type="presOf" srcId="{088D1DC7-8C00-B144-9A56-EF7284459C4A}" destId="{D9B6F8F5-3589-8E4C-821F-0B7E1B1D53D0}" srcOrd="0" destOrd="0" presId="urn:microsoft.com/office/officeart/2008/layout/VerticalCurvedList"/>
    <dgm:cxn modelId="{F0CABA65-15F8-A944-BB43-08DCB946BB50}" srcId="{E53EECEF-73A6-7A49-8625-A3B40EB1CEC7}" destId="{4295F47C-EF73-3B4C-9948-0C698DC1F10C}" srcOrd="2" destOrd="0" parTransId="{4982AA0B-21F8-3F40-932E-A3CC6BA13743}" sibTransId="{645BAF43-2D23-AD49-86E6-35CEBB1F7AF9}"/>
    <dgm:cxn modelId="{EF4F6475-1BA7-784B-BAD6-888F48E0B008}" type="presOf" srcId="{2305B91B-F46D-8848-B93D-6E990F85050F}" destId="{5A46716B-7EE7-B448-8404-D3AA55565926}" srcOrd="0" destOrd="0" presId="urn:microsoft.com/office/officeart/2008/layout/VerticalCurvedList"/>
    <dgm:cxn modelId="{4C695B99-6F44-4644-9375-CC401875D2D8}" type="presOf" srcId="{E53EECEF-73A6-7A49-8625-A3B40EB1CEC7}" destId="{FA5A4930-C580-3346-8DF5-7FE5DA911208}" srcOrd="0" destOrd="0" presId="urn:microsoft.com/office/officeart/2008/layout/VerticalCurvedList"/>
    <dgm:cxn modelId="{AB0ABED2-9B89-2541-B235-12C543497830}" srcId="{E53EECEF-73A6-7A49-8625-A3B40EB1CEC7}" destId="{2305B91B-F46D-8848-B93D-6E990F85050F}" srcOrd="0" destOrd="0" parTransId="{070F0294-2FBE-E348-9B0A-20BFCC0B2D95}" sibTransId="{212FE4A8-2AE9-CA49-AE5C-AF5D29600E16}"/>
    <dgm:cxn modelId="{7DB992F7-9389-FF48-97C5-E04F64812CE8}" type="presOf" srcId="{B41F2460-015B-0642-9437-5CEDC20C6E8E}" destId="{A13E371C-66D3-DB4B-8EF2-0E346CEB2F4A}" srcOrd="0" destOrd="0" presId="urn:microsoft.com/office/officeart/2008/layout/VerticalCurvedList"/>
    <dgm:cxn modelId="{75F6CCFD-3DC3-1140-87DE-D5809B4D3532}" srcId="{E53EECEF-73A6-7A49-8625-A3B40EB1CEC7}" destId="{D18CB660-395C-5A4C-9231-85FF2B6AE1BF}" srcOrd="1" destOrd="0" parTransId="{2745F150-7C91-EF40-AC2C-1FFB705EC761}" sibTransId="{005BD3E4-0FD0-0E44-B027-1056DD423E8A}"/>
    <dgm:cxn modelId="{CF64069E-CAF1-284D-9889-2AAD59DA8197}" type="presParOf" srcId="{FA5A4930-C580-3346-8DF5-7FE5DA911208}" destId="{AA8CC8E9-E773-9842-84BC-7680C37BF0B1}" srcOrd="0" destOrd="0" presId="urn:microsoft.com/office/officeart/2008/layout/VerticalCurvedList"/>
    <dgm:cxn modelId="{85346C91-58FA-3E47-ACE9-D8D5E88D4278}" type="presParOf" srcId="{AA8CC8E9-E773-9842-84BC-7680C37BF0B1}" destId="{8F4856E7-B853-2345-954A-69C5130F6CB5}" srcOrd="0" destOrd="0" presId="urn:microsoft.com/office/officeart/2008/layout/VerticalCurvedList"/>
    <dgm:cxn modelId="{6CD9093A-E327-6340-9F86-66226A49498B}" type="presParOf" srcId="{8F4856E7-B853-2345-954A-69C5130F6CB5}" destId="{796F4D3E-BE1F-1843-94B2-C0F467FAC5D5}" srcOrd="0" destOrd="0" presId="urn:microsoft.com/office/officeart/2008/layout/VerticalCurvedList"/>
    <dgm:cxn modelId="{BCA868BF-2422-9047-A9B1-3BF0C5DC50E4}" type="presParOf" srcId="{8F4856E7-B853-2345-954A-69C5130F6CB5}" destId="{D01824F2-EAA3-6148-B3AC-718AE2D8AF8C}" srcOrd="1" destOrd="0" presId="urn:microsoft.com/office/officeart/2008/layout/VerticalCurvedList"/>
    <dgm:cxn modelId="{EE5E7FFF-1DE7-B047-A42A-FCE3EB379AF5}" type="presParOf" srcId="{8F4856E7-B853-2345-954A-69C5130F6CB5}" destId="{FA89A37F-5DA7-9B4A-85F8-72510622FF44}" srcOrd="2" destOrd="0" presId="urn:microsoft.com/office/officeart/2008/layout/VerticalCurvedList"/>
    <dgm:cxn modelId="{505FB0FB-71FD-EF46-9002-CD06C128E6D2}" type="presParOf" srcId="{8F4856E7-B853-2345-954A-69C5130F6CB5}" destId="{1DCB4EF8-87F2-454B-A252-217E8E492F10}" srcOrd="3" destOrd="0" presId="urn:microsoft.com/office/officeart/2008/layout/VerticalCurvedList"/>
    <dgm:cxn modelId="{F95494B5-23CA-C441-A670-AA134A201808}" type="presParOf" srcId="{AA8CC8E9-E773-9842-84BC-7680C37BF0B1}" destId="{5A46716B-7EE7-B448-8404-D3AA55565926}" srcOrd="1" destOrd="0" presId="urn:microsoft.com/office/officeart/2008/layout/VerticalCurvedList"/>
    <dgm:cxn modelId="{E215BC58-EA0C-7D4A-81DD-29435CC61599}" type="presParOf" srcId="{AA8CC8E9-E773-9842-84BC-7680C37BF0B1}" destId="{CC72C2A1-B898-264F-B8B6-785962A95B78}" srcOrd="2" destOrd="0" presId="urn:microsoft.com/office/officeart/2008/layout/VerticalCurvedList"/>
    <dgm:cxn modelId="{57337D13-6AB3-3241-935D-78AEDD7B60E6}" type="presParOf" srcId="{CC72C2A1-B898-264F-B8B6-785962A95B78}" destId="{B4F87ACB-CBA6-104D-914A-79009F4D01C7}" srcOrd="0" destOrd="0" presId="urn:microsoft.com/office/officeart/2008/layout/VerticalCurvedList"/>
    <dgm:cxn modelId="{1FE17649-FE8D-6949-8365-D4D3A8021218}" type="presParOf" srcId="{AA8CC8E9-E773-9842-84BC-7680C37BF0B1}" destId="{F1899FBF-3885-874C-A896-0B85C0540153}" srcOrd="3" destOrd="0" presId="urn:microsoft.com/office/officeart/2008/layout/VerticalCurvedList"/>
    <dgm:cxn modelId="{5F915249-74C0-064B-8A2F-6615EEB29676}" type="presParOf" srcId="{AA8CC8E9-E773-9842-84BC-7680C37BF0B1}" destId="{2E019A04-2D41-5F4F-8909-2C0FF32DF88F}" srcOrd="4" destOrd="0" presId="urn:microsoft.com/office/officeart/2008/layout/VerticalCurvedList"/>
    <dgm:cxn modelId="{BD75F844-3808-AA45-BAD9-DC183EABA8DF}" type="presParOf" srcId="{2E019A04-2D41-5F4F-8909-2C0FF32DF88F}" destId="{89ED9A75-62B6-7740-94AD-5A93F24A2EFB}" srcOrd="0" destOrd="0" presId="urn:microsoft.com/office/officeart/2008/layout/VerticalCurvedList"/>
    <dgm:cxn modelId="{65F350EC-F2C4-F446-A0FD-8A5BBB296693}" type="presParOf" srcId="{AA8CC8E9-E773-9842-84BC-7680C37BF0B1}" destId="{4033CFD1-B480-4D4E-8D93-63479E8D3465}" srcOrd="5" destOrd="0" presId="urn:microsoft.com/office/officeart/2008/layout/VerticalCurvedList"/>
    <dgm:cxn modelId="{A42AED1F-3834-414C-971B-EB9B311AF446}" type="presParOf" srcId="{AA8CC8E9-E773-9842-84BC-7680C37BF0B1}" destId="{7C036E9A-B5DD-B942-86F4-4BB5BBADB2EB}" srcOrd="6" destOrd="0" presId="urn:microsoft.com/office/officeart/2008/layout/VerticalCurvedList"/>
    <dgm:cxn modelId="{8E44B75F-0D96-A043-9462-F689F1810ED3}" type="presParOf" srcId="{7C036E9A-B5DD-B942-86F4-4BB5BBADB2EB}" destId="{A81F4D52-461C-DB49-A76B-F3915EDF822D}" srcOrd="0" destOrd="0" presId="urn:microsoft.com/office/officeart/2008/layout/VerticalCurvedList"/>
    <dgm:cxn modelId="{36D296F2-CC85-FF41-A687-9BDA159BCBBD}" type="presParOf" srcId="{AA8CC8E9-E773-9842-84BC-7680C37BF0B1}" destId="{A13E371C-66D3-DB4B-8EF2-0E346CEB2F4A}" srcOrd="7" destOrd="0" presId="urn:microsoft.com/office/officeart/2008/layout/VerticalCurvedList"/>
    <dgm:cxn modelId="{B144A272-9595-5846-9D7B-0AD9B452292E}" type="presParOf" srcId="{AA8CC8E9-E773-9842-84BC-7680C37BF0B1}" destId="{DCA9B73E-6B07-AD49-8F33-8597785EF51F}" srcOrd="8" destOrd="0" presId="urn:microsoft.com/office/officeart/2008/layout/VerticalCurvedList"/>
    <dgm:cxn modelId="{758E1292-B837-1645-A06A-E285FB89C059}" type="presParOf" srcId="{DCA9B73E-6B07-AD49-8F33-8597785EF51F}" destId="{086AD414-B3C1-3C44-9364-3D6E95B289F4}" srcOrd="0" destOrd="0" presId="urn:microsoft.com/office/officeart/2008/layout/VerticalCurvedList"/>
    <dgm:cxn modelId="{1C4AF5A6-6F7B-574E-91B3-F8D957D4F9DD}" type="presParOf" srcId="{AA8CC8E9-E773-9842-84BC-7680C37BF0B1}" destId="{D9B6F8F5-3589-8E4C-821F-0B7E1B1D53D0}" srcOrd="9" destOrd="0" presId="urn:microsoft.com/office/officeart/2008/layout/VerticalCurvedList"/>
    <dgm:cxn modelId="{C601FB9B-3D71-2F4A-A35A-4006447D5F39}" type="presParOf" srcId="{AA8CC8E9-E773-9842-84BC-7680C37BF0B1}" destId="{6E227255-ABE6-DE45-8502-D55C05491719}" srcOrd="10" destOrd="0" presId="urn:microsoft.com/office/officeart/2008/layout/VerticalCurvedList"/>
    <dgm:cxn modelId="{13B7B081-0C58-8147-BE65-8DD052604507}" type="presParOf" srcId="{6E227255-ABE6-DE45-8502-D55C05491719}" destId="{20B7CC1D-4106-4041-8249-C6246A990399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4E841-40BE-1643-958A-7408733EA988}">
      <dsp:nvSpPr>
        <dsp:cNvPr id="0" name=""/>
        <dsp:cNvSpPr/>
      </dsp:nvSpPr>
      <dsp:spPr>
        <a:xfrm>
          <a:off x="3537081" y="691116"/>
          <a:ext cx="144694" cy="4547530"/>
        </a:xfrm>
        <a:custGeom>
          <a:avLst/>
          <a:gdLst/>
          <a:ahLst/>
          <a:cxnLst/>
          <a:rect l="0" t="0" r="0" b="0"/>
          <a:pathLst>
            <a:path>
              <a:moveTo>
                <a:pt x="144694" y="0"/>
              </a:moveTo>
              <a:lnTo>
                <a:pt x="144694" y="4547530"/>
              </a:lnTo>
              <a:lnTo>
                <a:pt x="0" y="45475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8B0EAF-0350-634D-A0D5-79D575C9F9C3}">
      <dsp:nvSpPr>
        <dsp:cNvPr id="0" name=""/>
        <dsp:cNvSpPr/>
      </dsp:nvSpPr>
      <dsp:spPr>
        <a:xfrm>
          <a:off x="3681775" y="691116"/>
          <a:ext cx="144694" cy="35691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9122"/>
              </a:lnTo>
              <a:lnTo>
                <a:pt x="144694" y="35691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9B6B7E-0B5E-C941-A42C-36EA2B616184}">
      <dsp:nvSpPr>
        <dsp:cNvPr id="0" name=""/>
        <dsp:cNvSpPr/>
      </dsp:nvSpPr>
      <dsp:spPr>
        <a:xfrm>
          <a:off x="3530852" y="691116"/>
          <a:ext cx="150922" cy="3569122"/>
        </a:xfrm>
        <a:custGeom>
          <a:avLst/>
          <a:gdLst/>
          <a:ahLst/>
          <a:cxnLst/>
          <a:rect l="0" t="0" r="0" b="0"/>
          <a:pathLst>
            <a:path>
              <a:moveTo>
                <a:pt x="150922" y="0"/>
              </a:moveTo>
              <a:lnTo>
                <a:pt x="150922" y="3569122"/>
              </a:lnTo>
              <a:lnTo>
                <a:pt x="0" y="35691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903B6D-DE9F-A74F-80B4-16BABF1A737D}">
      <dsp:nvSpPr>
        <dsp:cNvPr id="0" name=""/>
        <dsp:cNvSpPr/>
      </dsp:nvSpPr>
      <dsp:spPr>
        <a:xfrm>
          <a:off x="3681775" y="691116"/>
          <a:ext cx="144694" cy="25907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0714"/>
              </a:lnTo>
              <a:lnTo>
                <a:pt x="144694" y="25907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269FD2-15FC-5341-B3F9-671E158DE8B3}">
      <dsp:nvSpPr>
        <dsp:cNvPr id="0" name=""/>
        <dsp:cNvSpPr/>
      </dsp:nvSpPr>
      <dsp:spPr>
        <a:xfrm>
          <a:off x="3526070" y="691116"/>
          <a:ext cx="155704" cy="2590714"/>
        </a:xfrm>
        <a:custGeom>
          <a:avLst/>
          <a:gdLst/>
          <a:ahLst/>
          <a:cxnLst/>
          <a:rect l="0" t="0" r="0" b="0"/>
          <a:pathLst>
            <a:path>
              <a:moveTo>
                <a:pt x="155704" y="0"/>
              </a:moveTo>
              <a:lnTo>
                <a:pt x="155704" y="2590714"/>
              </a:lnTo>
              <a:lnTo>
                <a:pt x="0" y="25907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6DB374-DB1C-CF4D-B6CA-F7F622B641E1}">
      <dsp:nvSpPr>
        <dsp:cNvPr id="0" name=""/>
        <dsp:cNvSpPr/>
      </dsp:nvSpPr>
      <dsp:spPr>
        <a:xfrm>
          <a:off x="3681775" y="691116"/>
          <a:ext cx="144694" cy="1612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2306"/>
              </a:lnTo>
              <a:lnTo>
                <a:pt x="144694" y="16123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AEC422-46DA-3343-A1C9-72E0F9F7978B}">
      <dsp:nvSpPr>
        <dsp:cNvPr id="0" name=""/>
        <dsp:cNvSpPr/>
      </dsp:nvSpPr>
      <dsp:spPr>
        <a:xfrm>
          <a:off x="3517334" y="691116"/>
          <a:ext cx="164441" cy="1612306"/>
        </a:xfrm>
        <a:custGeom>
          <a:avLst/>
          <a:gdLst/>
          <a:ahLst/>
          <a:cxnLst/>
          <a:rect l="0" t="0" r="0" b="0"/>
          <a:pathLst>
            <a:path>
              <a:moveTo>
                <a:pt x="164441" y="0"/>
              </a:moveTo>
              <a:lnTo>
                <a:pt x="164441" y="1612306"/>
              </a:lnTo>
              <a:lnTo>
                <a:pt x="0" y="16123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969856-4667-B946-9E96-E1DD336EE7B0}">
      <dsp:nvSpPr>
        <dsp:cNvPr id="0" name=""/>
        <dsp:cNvSpPr/>
      </dsp:nvSpPr>
      <dsp:spPr>
        <a:xfrm>
          <a:off x="3681775" y="691116"/>
          <a:ext cx="144694" cy="633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3898"/>
              </a:lnTo>
              <a:lnTo>
                <a:pt x="144694" y="6338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BC4E4-FD96-674D-A2F4-E28E1D3F1DF4}">
      <dsp:nvSpPr>
        <dsp:cNvPr id="0" name=""/>
        <dsp:cNvSpPr/>
      </dsp:nvSpPr>
      <dsp:spPr>
        <a:xfrm>
          <a:off x="3526952" y="691116"/>
          <a:ext cx="154822" cy="633898"/>
        </a:xfrm>
        <a:custGeom>
          <a:avLst/>
          <a:gdLst/>
          <a:ahLst/>
          <a:cxnLst/>
          <a:rect l="0" t="0" r="0" b="0"/>
          <a:pathLst>
            <a:path>
              <a:moveTo>
                <a:pt x="154822" y="0"/>
              </a:moveTo>
              <a:lnTo>
                <a:pt x="154822" y="633898"/>
              </a:lnTo>
              <a:lnTo>
                <a:pt x="0" y="6338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26261E-868C-5A46-AAF6-425ECDEB61C8}">
      <dsp:nvSpPr>
        <dsp:cNvPr id="0" name=""/>
        <dsp:cNvSpPr/>
      </dsp:nvSpPr>
      <dsp:spPr>
        <a:xfrm>
          <a:off x="2181111" y="2096"/>
          <a:ext cx="3001328" cy="68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Prof. Dr. İlker Hüseyin Çarıkçı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Kalite Güvence Komisyonu Başkanı</a:t>
          </a:r>
        </a:p>
      </dsp:txBody>
      <dsp:txXfrm>
        <a:off x="2181111" y="2096"/>
        <a:ext cx="3001328" cy="689019"/>
      </dsp:txXfrm>
    </dsp:sp>
    <dsp:sp modelId="{4F0214A5-6664-194B-B964-959FE8DB24C2}">
      <dsp:nvSpPr>
        <dsp:cNvPr id="0" name=""/>
        <dsp:cNvSpPr/>
      </dsp:nvSpPr>
      <dsp:spPr>
        <a:xfrm>
          <a:off x="583446" y="980504"/>
          <a:ext cx="2943506" cy="68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Doç. Dr. Tahsin </a:t>
          </a:r>
          <a:r>
            <a:rPr lang="tr-TR" sz="1600" kern="1200" dirty="0" err="1"/>
            <a:t>Akçakanat</a:t>
          </a:r>
          <a:endParaRPr lang="tr-TR" sz="1600" kern="1200" dirty="0"/>
        </a:p>
      </dsp:txBody>
      <dsp:txXfrm>
        <a:off x="583446" y="980504"/>
        <a:ext cx="2943506" cy="689019"/>
      </dsp:txXfrm>
    </dsp:sp>
    <dsp:sp modelId="{FC00B614-7369-FC42-BF34-7E31D8C5D556}">
      <dsp:nvSpPr>
        <dsp:cNvPr id="0" name=""/>
        <dsp:cNvSpPr/>
      </dsp:nvSpPr>
      <dsp:spPr>
        <a:xfrm>
          <a:off x="3826469" y="980504"/>
          <a:ext cx="2944071" cy="68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Doç. Dr. </a:t>
          </a:r>
          <a:r>
            <a:rPr lang="tr-TR" sz="1600" kern="1200" dirty="0" err="1"/>
            <a:t>H.Hüseyin</a:t>
          </a:r>
          <a:r>
            <a:rPr lang="tr-TR" sz="1600" kern="1200" dirty="0"/>
            <a:t> Uzunbacak</a:t>
          </a:r>
        </a:p>
      </dsp:txBody>
      <dsp:txXfrm>
        <a:off x="3826469" y="980504"/>
        <a:ext cx="2944071" cy="689019"/>
      </dsp:txXfrm>
    </dsp:sp>
    <dsp:sp modelId="{53686158-5B9D-E441-8390-38BD8221979E}">
      <dsp:nvSpPr>
        <dsp:cNvPr id="0" name=""/>
        <dsp:cNvSpPr/>
      </dsp:nvSpPr>
      <dsp:spPr>
        <a:xfrm>
          <a:off x="583446" y="1958912"/>
          <a:ext cx="2933887" cy="68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Doç. Dr. Pınar Göktaş</a:t>
          </a:r>
        </a:p>
      </dsp:txBody>
      <dsp:txXfrm>
        <a:off x="583446" y="1958912"/>
        <a:ext cx="2933887" cy="689019"/>
      </dsp:txXfrm>
    </dsp:sp>
    <dsp:sp modelId="{E24F3411-27A6-A540-9767-24BF54A46219}">
      <dsp:nvSpPr>
        <dsp:cNvPr id="0" name=""/>
        <dsp:cNvSpPr/>
      </dsp:nvSpPr>
      <dsp:spPr>
        <a:xfrm>
          <a:off x="3826469" y="1958912"/>
          <a:ext cx="2944415" cy="68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 err="1"/>
            <a:t>Öğr</a:t>
          </a:r>
          <a:r>
            <a:rPr lang="tr-TR" sz="1600" kern="1200" dirty="0"/>
            <a:t>. Gör. Dr. Koray </a:t>
          </a:r>
          <a:r>
            <a:rPr lang="tr-TR" sz="1600" kern="1200" dirty="0" err="1"/>
            <a:t>Çetinceli</a:t>
          </a:r>
          <a:endParaRPr lang="tr-TR" sz="1600" kern="1200" dirty="0"/>
        </a:p>
      </dsp:txBody>
      <dsp:txXfrm>
        <a:off x="3826469" y="1958912"/>
        <a:ext cx="2944415" cy="689019"/>
      </dsp:txXfrm>
    </dsp:sp>
    <dsp:sp modelId="{5AAE40BD-D992-AC49-A765-7C2218729D35}">
      <dsp:nvSpPr>
        <dsp:cNvPr id="0" name=""/>
        <dsp:cNvSpPr/>
      </dsp:nvSpPr>
      <dsp:spPr>
        <a:xfrm>
          <a:off x="583446" y="2937320"/>
          <a:ext cx="2942624" cy="68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 err="1"/>
            <a:t>Öğr</a:t>
          </a:r>
          <a:r>
            <a:rPr lang="tr-TR" sz="1600" kern="1200" dirty="0"/>
            <a:t>. Gör. Ömer Faruk Acar</a:t>
          </a:r>
        </a:p>
      </dsp:txBody>
      <dsp:txXfrm>
        <a:off x="583446" y="2937320"/>
        <a:ext cx="2942624" cy="689019"/>
      </dsp:txXfrm>
    </dsp:sp>
    <dsp:sp modelId="{09FDCA22-2732-1043-B5DB-52AF591970BF}">
      <dsp:nvSpPr>
        <dsp:cNvPr id="0" name=""/>
        <dsp:cNvSpPr/>
      </dsp:nvSpPr>
      <dsp:spPr>
        <a:xfrm>
          <a:off x="3826469" y="2937320"/>
          <a:ext cx="2944415" cy="68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 err="1"/>
            <a:t>Öğr</a:t>
          </a:r>
          <a:r>
            <a:rPr lang="tr-TR" sz="1600" kern="1200" dirty="0"/>
            <a:t>. Gör. Feyza Çoban</a:t>
          </a:r>
        </a:p>
      </dsp:txBody>
      <dsp:txXfrm>
        <a:off x="3826469" y="2937320"/>
        <a:ext cx="2944415" cy="689019"/>
      </dsp:txXfrm>
    </dsp:sp>
    <dsp:sp modelId="{62377BCC-AC99-E64E-ADFD-621190490F15}">
      <dsp:nvSpPr>
        <dsp:cNvPr id="0" name=""/>
        <dsp:cNvSpPr/>
      </dsp:nvSpPr>
      <dsp:spPr>
        <a:xfrm>
          <a:off x="583446" y="3915728"/>
          <a:ext cx="2947406" cy="68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 err="1"/>
            <a:t>Öğr</a:t>
          </a:r>
          <a:r>
            <a:rPr lang="tr-TR" sz="1600" kern="1200" dirty="0"/>
            <a:t>. Gör. Onur Sarıkaya</a:t>
          </a:r>
        </a:p>
      </dsp:txBody>
      <dsp:txXfrm>
        <a:off x="583446" y="3915728"/>
        <a:ext cx="2947406" cy="689019"/>
      </dsp:txXfrm>
    </dsp:sp>
    <dsp:sp modelId="{F7D0D723-D67D-364A-A868-6B0761F454D8}">
      <dsp:nvSpPr>
        <dsp:cNvPr id="0" name=""/>
        <dsp:cNvSpPr/>
      </dsp:nvSpPr>
      <dsp:spPr>
        <a:xfrm>
          <a:off x="3826469" y="3915728"/>
          <a:ext cx="2930855" cy="68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Mali </a:t>
          </a:r>
          <a:r>
            <a:rPr lang="tr-TR" sz="1600" kern="1200" dirty="0" err="1"/>
            <a:t>Hiz</a:t>
          </a:r>
          <a:r>
            <a:rPr lang="tr-TR" sz="1600" kern="1200" dirty="0"/>
            <a:t>. Uzm. Yusuf Özer</a:t>
          </a:r>
        </a:p>
      </dsp:txBody>
      <dsp:txXfrm>
        <a:off x="3826469" y="3915728"/>
        <a:ext cx="2930855" cy="689019"/>
      </dsp:txXfrm>
    </dsp:sp>
    <dsp:sp modelId="{D8FA2543-9DB7-574E-9534-1E24533A3B50}">
      <dsp:nvSpPr>
        <dsp:cNvPr id="0" name=""/>
        <dsp:cNvSpPr/>
      </dsp:nvSpPr>
      <dsp:spPr>
        <a:xfrm>
          <a:off x="583446" y="4894136"/>
          <a:ext cx="2953634" cy="68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 err="1"/>
            <a:t>Öğr</a:t>
          </a:r>
          <a:r>
            <a:rPr lang="tr-TR" sz="1600" kern="1200" dirty="0"/>
            <a:t>. Gör. </a:t>
          </a:r>
          <a:r>
            <a:rPr lang="tr-TR" sz="1600" kern="1200" dirty="0" err="1"/>
            <a:t>İpeksu</a:t>
          </a:r>
          <a:r>
            <a:rPr lang="tr-TR" sz="1600" kern="1200" dirty="0"/>
            <a:t> Özbaş</a:t>
          </a:r>
        </a:p>
      </dsp:txBody>
      <dsp:txXfrm>
        <a:off x="583446" y="4894136"/>
        <a:ext cx="2953634" cy="689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824F2-EAA3-6148-B3AC-718AE2D8AF8C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46716B-7EE7-B448-8404-D3AA55565926}">
      <dsp:nvSpPr>
        <dsp:cNvPr id="0" name=""/>
        <dsp:cNvSpPr/>
      </dsp:nvSpPr>
      <dsp:spPr>
        <a:xfrm>
          <a:off x="509717" y="338558"/>
          <a:ext cx="7541700" cy="677550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500" kern="1200" dirty="0"/>
            <a:t>B. Kurum Kalite Güvence Sistemi</a:t>
          </a:r>
        </a:p>
      </dsp:txBody>
      <dsp:txXfrm>
        <a:off x="509717" y="338558"/>
        <a:ext cx="7541700" cy="677550"/>
      </dsp:txXfrm>
    </dsp:sp>
    <dsp:sp modelId="{B4F87ACB-CBA6-104D-914A-79009F4D01C7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99FBF-3885-874C-A896-0B85C0540153}">
      <dsp:nvSpPr>
        <dsp:cNvPr id="0" name=""/>
        <dsp:cNvSpPr/>
      </dsp:nvSpPr>
      <dsp:spPr>
        <a:xfrm>
          <a:off x="995230" y="1354558"/>
          <a:ext cx="7056187" cy="677550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500" kern="1200" dirty="0"/>
            <a:t>C. Eğitim ve Öğretim</a:t>
          </a:r>
        </a:p>
      </dsp:txBody>
      <dsp:txXfrm>
        <a:off x="995230" y="1354558"/>
        <a:ext cx="7056187" cy="677550"/>
      </dsp:txXfrm>
    </dsp:sp>
    <dsp:sp modelId="{89ED9A75-62B6-7740-94AD-5A93F24A2EFB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33CFD1-B480-4D4E-8D93-63479E8D3465}">
      <dsp:nvSpPr>
        <dsp:cNvPr id="0" name=""/>
        <dsp:cNvSpPr/>
      </dsp:nvSpPr>
      <dsp:spPr>
        <a:xfrm>
          <a:off x="1144243" y="2370558"/>
          <a:ext cx="6907174" cy="677550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500" kern="1200" dirty="0"/>
            <a:t>Ç. Araştırma ve Geliştirme</a:t>
          </a:r>
        </a:p>
      </dsp:txBody>
      <dsp:txXfrm>
        <a:off x="1144243" y="2370558"/>
        <a:ext cx="6907174" cy="677550"/>
      </dsp:txXfrm>
    </dsp:sp>
    <dsp:sp modelId="{A81F4D52-461C-DB49-A76B-F3915EDF822D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3E371C-66D3-DB4B-8EF2-0E346CEB2F4A}">
      <dsp:nvSpPr>
        <dsp:cNvPr id="0" name=""/>
        <dsp:cNvSpPr/>
      </dsp:nvSpPr>
      <dsp:spPr>
        <a:xfrm>
          <a:off x="995230" y="3386558"/>
          <a:ext cx="7056187" cy="677550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500" kern="1200" dirty="0"/>
            <a:t>D. Toplumsal Katkı (Yeni)</a:t>
          </a:r>
        </a:p>
      </dsp:txBody>
      <dsp:txXfrm>
        <a:off x="995230" y="3386558"/>
        <a:ext cx="7056187" cy="677550"/>
      </dsp:txXfrm>
    </dsp:sp>
    <dsp:sp modelId="{086AD414-B3C1-3C44-9364-3D6E95B289F4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6F8F5-3589-8E4C-821F-0B7E1B1D53D0}">
      <dsp:nvSpPr>
        <dsp:cNvPr id="0" name=""/>
        <dsp:cNvSpPr/>
      </dsp:nvSpPr>
      <dsp:spPr>
        <a:xfrm>
          <a:off x="509717" y="4402558"/>
          <a:ext cx="7541700" cy="677550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500" kern="1200" dirty="0"/>
            <a:t>E. Yönetim sistemi</a:t>
          </a:r>
        </a:p>
      </dsp:txBody>
      <dsp:txXfrm>
        <a:off x="509717" y="4402558"/>
        <a:ext cx="7541700" cy="677550"/>
      </dsp:txXfrm>
    </dsp:sp>
    <dsp:sp modelId="{20B7CC1D-4106-4041-8249-C6246A990399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7C60-0F17-1749-9445-BB92FB190465}" type="datetimeFigureOut">
              <a:rPr lang="tr-TR" smtClean="0"/>
              <a:t>29.09.2020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8F69E-6EB9-1043-B9DB-0AB67EFC05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486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E8B62-0AE2-1241-9A06-17EB22366B23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643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9F55E6-2B3A-554F-B5B1-11B7C0D07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5DFFFB2-31BC-FB48-8AA2-7AA0D4170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454AA72-CA39-7C4E-8952-3877BF855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89C4-6972-F84F-8120-5B1198120D58}" type="datetimeFigureOut">
              <a:rPr lang="tr-TR" smtClean="0"/>
              <a:t>29.09.2020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A95BD38-3F7F-E248-8F71-5D060B5B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BDD348-88CD-C84F-BBF5-AD0647E0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7939-1F48-174F-B0BF-FB4C6F2D11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386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D40DE0-5557-7A4B-BAF2-03AE9366F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67BF42B-A41A-FA46-BC50-9443B9B5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9599B9D-0FB7-CA4D-8657-8058D33A3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89C4-6972-F84F-8120-5B1198120D58}" type="datetimeFigureOut">
              <a:rPr lang="tr-TR" smtClean="0"/>
              <a:t>29.09.2020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6FF216E-2C2A-B84D-B956-E4E00A76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95FD2F-5E85-0744-89D5-ED1A8A25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7939-1F48-174F-B0BF-FB4C6F2D11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0817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3A0937B-249D-0B41-A817-E752A58AB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7846CAD-D402-5A45-91A2-9740DAE74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BE22E2D-5F11-1644-A720-213558B8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89C4-6972-F84F-8120-5B1198120D58}" type="datetimeFigureOut">
              <a:rPr lang="tr-TR" smtClean="0"/>
              <a:t>29.09.2020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05A07C6-C08F-5848-B9BE-D0A66781D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9DE2353-506E-F74A-87DB-6951F4F27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7939-1F48-174F-B0BF-FB4C6F2D11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803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F04E9E-2432-7E43-A2FE-C966F28C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6BD382B-89EC-A94E-ADF3-48B55CD52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9E78597-7484-9741-AC83-2CFBEBB50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89C4-6972-F84F-8120-5B1198120D58}" type="datetimeFigureOut">
              <a:rPr lang="tr-TR" smtClean="0"/>
              <a:t>29.09.2020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6D13B39-D135-9F40-89DC-88310BF93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DE535AB-E036-8B42-A922-ACB21545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7939-1F48-174F-B0BF-FB4C6F2D11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189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C68837-63B8-F64A-9C7F-B8217DEE1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A27D67E-B58A-CC48-9FF2-135BE365E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DEB9D66-87F9-CA44-BEA4-09F3B2C29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89C4-6972-F84F-8120-5B1198120D58}" type="datetimeFigureOut">
              <a:rPr lang="tr-TR" smtClean="0"/>
              <a:t>29.09.2020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F5C6975-3147-9C4A-A20E-41694203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F94560C-F934-F640-A5CD-6B1DFAD8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7939-1F48-174F-B0BF-FB4C6F2D11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067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C74E10-E1C0-E541-AEFB-0997F698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0CC942-08F7-0D49-B941-8A12D7FEB8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8667EA6-41DD-584A-A69E-6B9CF2C47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3AA9FA4-7A79-AD48-9ACE-B8945BB97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89C4-6972-F84F-8120-5B1198120D58}" type="datetimeFigureOut">
              <a:rPr lang="tr-TR" smtClean="0"/>
              <a:t>29.09.2020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FB84A8D-49D8-F047-9BCD-047D617C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A63AEF1-5A26-FB49-8D67-91EE8A7B2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7939-1F48-174F-B0BF-FB4C6F2D11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039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FBF038-3407-324B-B983-193B1FBEF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15DBE56-7AC7-BB45-835C-CF72FB20C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F940114-0B08-1B47-8CC1-F27FAE73C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2143183-3D0B-AE49-9572-8FC0842E0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0FF4F17-DE55-4E47-B875-0E7EC636E0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B1B6B74F-BB56-A14F-839D-762F6E603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89C4-6972-F84F-8120-5B1198120D58}" type="datetimeFigureOut">
              <a:rPr lang="tr-TR" smtClean="0"/>
              <a:t>29.09.2020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37E550C-40D7-7D4E-97FE-AD1CF600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8C44E2FF-C6E1-734D-94B0-B1BE39382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7939-1F48-174F-B0BF-FB4C6F2D11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471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35DC7D-50E5-5B42-B609-89130535E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D2A171A-3A56-F84F-B2BF-66431184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89C4-6972-F84F-8120-5B1198120D58}" type="datetimeFigureOut">
              <a:rPr lang="tr-TR" smtClean="0"/>
              <a:t>29.09.2020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36571CD-D628-6740-B879-2CBC55922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F09E909-D855-CC43-8739-B07C9A2B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7939-1F48-174F-B0BF-FB4C6F2D11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523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21BE758-6272-0340-B4C5-E285B5E9A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89C4-6972-F84F-8120-5B1198120D58}" type="datetimeFigureOut">
              <a:rPr lang="tr-TR" smtClean="0"/>
              <a:t>29.09.2020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489A20C-3F08-2D4B-84D0-3A0CB377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4B686C1-6D68-1148-AF84-5545FA671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7939-1F48-174F-B0BF-FB4C6F2D11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002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AD6C1F-71B3-EC4B-B544-0A031939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7D1E678-8AC5-654E-AE37-0CB028BEF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023E2E9-359E-E346-8583-A6ECF92AD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EABAF49-F3BF-214B-B55F-138C1E531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89C4-6972-F84F-8120-5B1198120D58}" type="datetimeFigureOut">
              <a:rPr lang="tr-TR" smtClean="0"/>
              <a:t>29.09.2020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587C2FF-1A75-0E4B-9F74-D60B783E1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CEC42C1-E939-E843-A926-047462FD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7939-1F48-174F-B0BF-FB4C6F2D11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3093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A71578-9AA0-2F42-9276-76207AFE7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34BE4A1E-A29B-7742-A785-BACEBF62FA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1E11A7D-DDE0-EF44-8D16-99D22F4CD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A08FF37-26CC-BD4B-8F06-7F17B488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89C4-6972-F84F-8120-5B1198120D58}" type="datetimeFigureOut">
              <a:rPr lang="tr-TR" smtClean="0"/>
              <a:t>29.09.2020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48CC433-C59C-EE4D-867C-2F21F7E1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D0B32CD-8263-5843-BAA8-F7B9D8D02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7939-1F48-174F-B0BF-FB4C6F2D11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630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E908F956-35A4-CD4A-A515-E4297418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5EA78C9-7A2F-4848-A78A-B166A8E5D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D08D5A-C19F-724F-9050-00F133AD8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389C4-6972-F84F-8120-5B1198120D58}" type="datetimeFigureOut">
              <a:rPr lang="tr-TR" smtClean="0"/>
              <a:t>29.09.2020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8035464-084E-644E-BF35-E487D5286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4D0BB49-1626-9641-BC56-64E6FA74A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F7939-1F48-174F-B0BF-FB4C6F2D11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693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BA78B2C6-3CF1-2643-B0C0-98ABDFEF7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5842"/>
            <a:ext cx="12191999" cy="24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05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81D8FB1-9114-B74B-90C1-0212EEC86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216" y="1777227"/>
            <a:ext cx="3140676" cy="8780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400" dirty="0">
                <a:solidFill>
                  <a:srgbClr val="FF0000"/>
                </a:solidFill>
              </a:rPr>
              <a:t>Stratejik paydaşlarını belirlemesi</a:t>
            </a:r>
          </a:p>
          <a:p>
            <a:pPr marL="0" indent="0">
              <a:buNone/>
            </a:pPr>
            <a:endParaRPr lang="tr-TR" sz="2400" dirty="0">
              <a:solidFill>
                <a:srgbClr val="FF0000"/>
              </a:solidFill>
            </a:endParaRPr>
          </a:p>
          <a:p>
            <a:endParaRPr lang="tr-TR" sz="2400" dirty="0">
              <a:solidFill>
                <a:srgbClr val="FF0000"/>
              </a:solidFill>
            </a:endParaRPr>
          </a:p>
          <a:p>
            <a:endParaRPr lang="tr-TR" sz="2400" dirty="0">
              <a:solidFill>
                <a:srgbClr val="FF0000"/>
              </a:solidFill>
            </a:endParaRPr>
          </a:p>
          <a:p>
            <a:endParaRPr lang="tr-TR" sz="2400" dirty="0">
              <a:solidFill>
                <a:srgbClr val="FF0000"/>
              </a:solidFill>
            </a:endParaRPr>
          </a:p>
          <a:p>
            <a:endParaRPr lang="tr-TR" sz="2400" dirty="0">
              <a:solidFill>
                <a:srgbClr val="FF0000"/>
              </a:solidFill>
            </a:endParaRPr>
          </a:p>
          <a:p>
            <a:endParaRPr lang="tr-TR" sz="2400" dirty="0">
              <a:solidFill>
                <a:srgbClr val="FF0000"/>
              </a:solidFill>
            </a:endParaRP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F8808CC9-E1DC-6A4E-963F-EDE03157EF30}"/>
              </a:ext>
            </a:extLst>
          </p:cNvPr>
          <p:cNvGrpSpPr/>
          <p:nvPr/>
        </p:nvGrpSpPr>
        <p:grpSpPr>
          <a:xfrm>
            <a:off x="838200" y="342262"/>
            <a:ext cx="7541700" cy="677550"/>
            <a:chOff x="509717" y="338558"/>
            <a:chExt cx="7541700" cy="677550"/>
          </a:xfrm>
        </p:grpSpPr>
        <p:sp>
          <p:nvSpPr>
            <p:cNvPr id="10" name="Dikdörtgen 9">
              <a:extLst>
                <a:ext uri="{FF2B5EF4-FFF2-40B4-BE49-F238E27FC236}">
                  <a16:creationId xmlns:a16="http://schemas.microsoft.com/office/drawing/2014/main" id="{087E53A2-077F-B345-816A-A0E6B7B28F0D}"/>
                </a:ext>
              </a:extLst>
            </p:cNvPr>
            <p:cNvSpPr/>
            <p:nvPr/>
          </p:nvSpPr>
          <p:spPr>
            <a:xfrm>
              <a:off x="509717" y="338558"/>
              <a:ext cx="7541700" cy="6775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Metin kutusu 10">
              <a:extLst>
                <a:ext uri="{FF2B5EF4-FFF2-40B4-BE49-F238E27FC236}">
                  <a16:creationId xmlns:a16="http://schemas.microsoft.com/office/drawing/2014/main" id="{0EC1AA9E-3E45-F04D-AF3D-CA6C469C8986}"/>
                </a:ext>
              </a:extLst>
            </p:cNvPr>
            <p:cNvSpPr txBox="1"/>
            <p:nvPr/>
          </p:nvSpPr>
          <p:spPr>
            <a:xfrm>
              <a:off x="509717" y="338558"/>
              <a:ext cx="7541700" cy="67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7805" tIns="88900" rIns="88900" bIns="8890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3500" kern="1200" dirty="0"/>
                <a:t>B. Kurum Kalite Güvence Sistemi</a:t>
              </a:r>
            </a:p>
          </p:txBody>
        </p:sp>
      </p:grpSp>
      <p:pic>
        <p:nvPicPr>
          <p:cNvPr id="1026" name="Picture 2" descr="Sosyal medya düzenlemesini içeren kanun teklifi TBMM Adalet Komisyonu'nda  kabul edildi: Teklifte neler var? | A3 Haber">
            <a:extLst>
              <a:ext uri="{FF2B5EF4-FFF2-40B4-BE49-F238E27FC236}">
                <a16:creationId xmlns:a16="http://schemas.microsoft.com/office/drawing/2014/main" id="{4DC2DC9E-775E-6B45-8AC3-5A9E6A96A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7218"/>
            <a:ext cx="38989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>
            <a:extLst>
              <a:ext uri="{FF2B5EF4-FFF2-40B4-BE49-F238E27FC236}">
                <a16:creationId xmlns:a16="http://schemas.microsoft.com/office/drawing/2014/main" id="{673FA1F2-1D9E-6549-AFB3-F64E47F3DBA3}"/>
              </a:ext>
            </a:extLst>
          </p:cNvPr>
          <p:cNvSpPr/>
          <p:nvPr/>
        </p:nvSpPr>
        <p:spPr>
          <a:xfrm>
            <a:off x="379112" y="1656318"/>
            <a:ext cx="3140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Bilgilere/kararlara kolayca erişim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34F8F54F-A9AE-564A-8DAC-CDF84C93E4E6}"/>
              </a:ext>
            </a:extLst>
          </p:cNvPr>
          <p:cNvSpPr/>
          <p:nvPr/>
        </p:nvSpPr>
        <p:spPr>
          <a:xfrm>
            <a:off x="4278217" y="1656317"/>
            <a:ext cx="4101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rgbClr val="FF0000"/>
                </a:solidFill>
              </a:rPr>
              <a:t>Süreçlerde PUKÖ döngüsünün işletilmesi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910BA43F-DF40-BA46-8242-F2CDC0889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216" y="2579566"/>
            <a:ext cx="4101684" cy="2160452"/>
          </a:xfrm>
          <a:prstGeom prst="rect">
            <a:avLst/>
          </a:prstGeom>
        </p:spPr>
      </p:pic>
      <p:pic>
        <p:nvPicPr>
          <p:cNvPr id="1028" name="Picture 4" descr="Kalite Güvence – Almediko Health Care">
            <a:extLst>
              <a:ext uri="{FF2B5EF4-FFF2-40B4-BE49-F238E27FC236}">
                <a16:creationId xmlns:a16="http://schemas.microsoft.com/office/drawing/2014/main" id="{B511CBE3-2BFE-E242-A735-EB2494DA2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21461" r="8457" b="4938"/>
          <a:stretch/>
        </p:blipFill>
        <p:spPr bwMode="auto">
          <a:xfrm>
            <a:off x="8379900" y="2655245"/>
            <a:ext cx="3805881" cy="20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9A2F0093-7FDF-3840-9591-BB80393C4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3F11267-B15C-504B-B979-6D2471CA2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6" y="1569316"/>
            <a:ext cx="2722417" cy="1859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>
                <a:solidFill>
                  <a:srgbClr val="0070C0"/>
                </a:solidFill>
              </a:rPr>
              <a:t>1. Program yeterliliklerini ölçecek mekanizma</a:t>
            </a: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146F62F1-661F-5B4B-9431-F972A88E1AB7}"/>
              </a:ext>
            </a:extLst>
          </p:cNvPr>
          <p:cNvGrpSpPr/>
          <p:nvPr/>
        </p:nvGrpSpPr>
        <p:grpSpPr>
          <a:xfrm>
            <a:off x="838200" y="342262"/>
            <a:ext cx="7056187" cy="677550"/>
            <a:chOff x="995230" y="1354558"/>
            <a:chExt cx="7056187" cy="677550"/>
          </a:xfrm>
        </p:grpSpPr>
        <p:sp>
          <p:nvSpPr>
            <p:cNvPr id="5" name="Dikdörtgen 4">
              <a:extLst>
                <a:ext uri="{FF2B5EF4-FFF2-40B4-BE49-F238E27FC236}">
                  <a16:creationId xmlns:a16="http://schemas.microsoft.com/office/drawing/2014/main" id="{2F209A5B-E044-E747-8C09-FB8994442803}"/>
                </a:ext>
              </a:extLst>
            </p:cNvPr>
            <p:cNvSpPr/>
            <p:nvPr/>
          </p:nvSpPr>
          <p:spPr>
            <a:xfrm>
              <a:off x="995230" y="1354558"/>
              <a:ext cx="7056187" cy="6775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9563CAAF-E7BF-A94E-A575-5985DEE7DD95}"/>
                </a:ext>
              </a:extLst>
            </p:cNvPr>
            <p:cNvSpPr txBox="1"/>
            <p:nvPr/>
          </p:nvSpPr>
          <p:spPr>
            <a:xfrm>
              <a:off x="995230" y="1354558"/>
              <a:ext cx="7056187" cy="67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7805" tIns="88900" rIns="88900" bIns="8890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3500" kern="1200" dirty="0"/>
                <a:t>C. Eğitim ve Öğretim</a:t>
              </a:r>
            </a:p>
          </p:txBody>
        </p:sp>
      </p:grpSp>
      <p:pic>
        <p:nvPicPr>
          <p:cNvPr id="7" name="Resim 6">
            <a:extLst>
              <a:ext uri="{FF2B5EF4-FFF2-40B4-BE49-F238E27FC236}">
                <a16:creationId xmlns:a16="http://schemas.microsoft.com/office/drawing/2014/main" id="{B9337EF0-069A-3848-B3C2-229727F20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438" y="1379106"/>
            <a:ext cx="2184092" cy="2116742"/>
          </a:xfrm>
          <a:prstGeom prst="rect">
            <a:avLst/>
          </a:prstGeom>
        </p:spPr>
      </p:pic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BE9D9D54-B691-FD4D-90E9-0ABFCD9A0D16}"/>
              </a:ext>
            </a:extLst>
          </p:cNvPr>
          <p:cNvSpPr txBox="1">
            <a:spLocks/>
          </p:cNvSpPr>
          <p:nvPr/>
        </p:nvSpPr>
        <p:spPr>
          <a:xfrm>
            <a:off x="6199261" y="1636164"/>
            <a:ext cx="2722417" cy="1859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dirty="0">
                <a:solidFill>
                  <a:srgbClr val="0070C0"/>
                </a:solidFill>
              </a:rPr>
              <a:t>2. Akademik danışmanlık sisteminin işletilmesi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dirty="0">
              <a:solidFill>
                <a:srgbClr val="0070C0"/>
              </a:solidFill>
            </a:endParaRPr>
          </a:p>
        </p:txBody>
      </p:sp>
      <p:pic>
        <p:nvPicPr>
          <p:cNvPr id="2050" name="Picture 2" descr="Meslek ve Kariyer Danışmanlığı | Marmara Danışmanlık">
            <a:extLst>
              <a:ext uri="{FF2B5EF4-FFF2-40B4-BE49-F238E27FC236}">
                <a16:creationId xmlns:a16="http://schemas.microsoft.com/office/drawing/2014/main" id="{9A5DCA6C-FB4D-5B4C-85D2-9F65F6B81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237" y="1569316"/>
            <a:ext cx="3024332" cy="192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5E21AA48-D580-0543-AD99-3866A879BB58}"/>
              </a:ext>
            </a:extLst>
          </p:cNvPr>
          <p:cNvSpPr txBox="1">
            <a:spLocks/>
          </p:cNvSpPr>
          <p:nvPr/>
        </p:nvSpPr>
        <p:spPr>
          <a:xfrm>
            <a:off x="443346" y="4358842"/>
            <a:ext cx="2722417" cy="1859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dirty="0">
                <a:solidFill>
                  <a:srgbClr val="0070C0"/>
                </a:solidFill>
              </a:rPr>
              <a:t>3. Öğrenci geri bildirim sisteminin oluşturulması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dirty="0">
              <a:solidFill>
                <a:srgbClr val="0070C0"/>
              </a:solidFill>
            </a:endParaRPr>
          </a:p>
        </p:txBody>
      </p:sp>
      <p:pic>
        <p:nvPicPr>
          <p:cNvPr id="2052" name="Picture 4" descr="Geri besleme - Vikipedi">
            <a:extLst>
              <a:ext uri="{FF2B5EF4-FFF2-40B4-BE49-F238E27FC236}">
                <a16:creationId xmlns:a16="http://schemas.microsoft.com/office/drawing/2014/main" id="{3C91ED83-EFE0-3641-AD4E-6BBF71ADC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95" y="4037501"/>
            <a:ext cx="3081131" cy="21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id="{8970BA33-E4A9-094C-B980-EF039A3FA35B}"/>
              </a:ext>
            </a:extLst>
          </p:cNvPr>
          <p:cNvSpPr txBox="1">
            <a:spLocks/>
          </p:cNvSpPr>
          <p:nvPr/>
        </p:nvSpPr>
        <p:spPr>
          <a:xfrm>
            <a:off x="6199260" y="4358842"/>
            <a:ext cx="2722417" cy="1859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dirty="0">
                <a:solidFill>
                  <a:srgbClr val="0070C0"/>
                </a:solidFill>
              </a:rPr>
              <a:t>4. Öğrenme kaynaklarının geliştirilmesi  </a:t>
            </a:r>
          </a:p>
        </p:txBody>
      </p:sp>
      <p:pic>
        <p:nvPicPr>
          <p:cNvPr id="2054" name="Picture 6" descr="EĞİTİMDE YENİ ÖĞRENME YÖNTEMLERİ VE GELİŞİM EĞİLİMLERİ">
            <a:extLst>
              <a:ext uri="{FF2B5EF4-FFF2-40B4-BE49-F238E27FC236}">
                <a16:creationId xmlns:a16="http://schemas.microsoft.com/office/drawing/2014/main" id="{B8F093B7-274A-EE43-945C-C0E8521E6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32" y="4358842"/>
            <a:ext cx="3719368" cy="185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F427F10B-023A-B84B-A243-6491BB2BB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3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20B4781-8A17-894D-A6C8-870520E0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49" y="1233997"/>
            <a:ext cx="3461951" cy="67755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tr-TR" dirty="0">
                <a:solidFill>
                  <a:srgbClr val="FF0000"/>
                </a:solidFill>
              </a:rPr>
              <a:t>Münferit araştırmaların sayısının artırılması</a:t>
            </a: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1BEC5900-7D72-5B40-B330-356B2262EFBE}"/>
              </a:ext>
            </a:extLst>
          </p:cNvPr>
          <p:cNvGrpSpPr/>
          <p:nvPr/>
        </p:nvGrpSpPr>
        <p:grpSpPr>
          <a:xfrm>
            <a:off x="727115" y="342262"/>
            <a:ext cx="6907174" cy="677550"/>
            <a:chOff x="1144243" y="2370558"/>
            <a:chExt cx="6907174" cy="677550"/>
          </a:xfrm>
        </p:grpSpPr>
        <p:sp>
          <p:nvSpPr>
            <p:cNvPr id="5" name="Dikdörtgen 4">
              <a:extLst>
                <a:ext uri="{FF2B5EF4-FFF2-40B4-BE49-F238E27FC236}">
                  <a16:creationId xmlns:a16="http://schemas.microsoft.com/office/drawing/2014/main" id="{FA407D8A-717A-3646-98B0-75B4283BB716}"/>
                </a:ext>
              </a:extLst>
            </p:cNvPr>
            <p:cNvSpPr/>
            <p:nvPr/>
          </p:nvSpPr>
          <p:spPr>
            <a:xfrm>
              <a:off x="1144243" y="2370558"/>
              <a:ext cx="6907174" cy="6775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6366A54D-9868-B942-B81D-564B0B168799}"/>
                </a:ext>
              </a:extLst>
            </p:cNvPr>
            <p:cNvSpPr txBox="1"/>
            <p:nvPr/>
          </p:nvSpPr>
          <p:spPr>
            <a:xfrm>
              <a:off x="1144243" y="2370558"/>
              <a:ext cx="6907174" cy="67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7805" tIns="88900" rIns="88900" bIns="8890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3500" kern="1200" dirty="0"/>
                <a:t>Ç. Araştırma ve Geliştirme</a:t>
              </a:r>
            </a:p>
          </p:txBody>
        </p:sp>
      </p:grpSp>
      <p:pic>
        <p:nvPicPr>
          <p:cNvPr id="1026" name="Picture 2" descr="Münferit tatile giderse">
            <a:extLst>
              <a:ext uri="{FF2B5EF4-FFF2-40B4-BE49-F238E27FC236}">
                <a16:creationId xmlns:a16="http://schemas.microsoft.com/office/drawing/2014/main" id="{002D5845-D43E-E942-B8E8-740C51C15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8277"/>
            <a:ext cx="4846642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C7AA2DCE-3A24-9749-9366-510CBCB005F4}"/>
              </a:ext>
            </a:extLst>
          </p:cNvPr>
          <p:cNvSpPr txBox="1">
            <a:spLocks/>
          </p:cNvSpPr>
          <p:nvPr/>
        </p:nvSpPr>
        <p:spPr>
          <a:xfrm>
            <a:off x="4412049" y="1369265"/>
            <a:ext cx="3461951" cy="677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dirty="0">
                <a:solidFill>
                  <a:srgbClr val="FF0000"/>
                </a:solidFill>
              </a:rPr>
              <a:t>TÜBİTAK, AB vb. projelerin artırılması</a:t>
            </a:r>
          </a:p>
        </p:txBody>
      </p:sp>
      <p:pic>
        <p:nvPicPr>
          <p:cNvPr id="1028" name="Picture 4" descr="Tübitak İçin Örnek Proje Geliştirme Taslağı Nasıl Olmalıdır? | | Sercan  Çetin">
            <a:extLst>
              <a:ext uri="{FF2B5EF4-FFF2-40B4-BE49-F238E27FC236}">
                <a16:creationId xmlns:a16="http://schemas.microsoft.com/office/drawing/2014/main" id="{159876E5-0B90-7542-A011-4DF292BB0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9"/>
          <a:stretch/>
        </p:blipFill>
        <p:spPr bwMode="auto">
          <a:xfrm>
            <a:off x="4433313" y="2015923"/>
            <a:ext cx="3419421" cy="161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karya Üniversitesi KA 107 Pastasından Payını Kaptı | Sakarya Üniversitesi  Haber Sitesi">
            <a:extLst>
              <a:ext uri="{FF2B5EF4-FFF2-40B4-BE49-F238E27FC236}">
                <a16:creationId xmlns:a16="http://schemas.microsoft.com/office/drawing/2014/main" id="{30C26C7D-7318-964A-B9BB-D3565112A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t="17176" r="7282" b="18163"/>
          <a:stretch/>
        </p:blipFill>
        <p:spPr bwMode="auto">
          <a:xfrm>
            <a:off x="4548676" y="3958377"/>
            <a:ext cx="3188694" cy="11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A5C5FA6E-C6DF-8946-BF6F-D5DD561AA969}"/>
              </a:ext>
            </a:extLst>
          </p:cNvPr>
          <p:cNvSpPr txBox="1">
            <a:spLocks/>
          </p:cNvSpPr>
          <p:nvPr/>
        </p:nvSpPr>
        <p:spPr>
          <a:xfrm>
            <a:off x="475049" y="3978836"/>
            <a:ext cx="3461951" cy="677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dirty="0">
                <a:solidFill>
                  <a:srgbClr val="FF0000"/>
                </a:solidFill>
              </a:rPr>
              <a:t>Uluslararası araştırma/araştırmacı ağı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42343FE-2B44-704A-B2D5-0DF663092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6386"/>
            <a:ext cx="3937000" cy="216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İçerik Yer Tutucusu 2">
            <a:extLst>
              <a:ext uri="{FF2B5EF4-FFF2-40B4-BE49-F238E27FC236}">
                <a16:creationId xmlns:a16="http://schemas.microsoft.com/office/drawing/2014/main" id="{92B07BF6-9244-BD4A-B1F2-266DD0A23443}"/>
              </a:ext>
            </a:extLst>
          </p:cNvPr>
          <p:cNvSpPr txBox="1">
            <a:spLocks/>
          </p:cNvSpPr>
          <p:nvPr/>
        </p:nvSpPr>
        <p:spPr>
          <a:xfrm>
            <a:off x="8551663" y="582934"/>
            <a:ext cx="3714818" cy="77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dirty="0">
                <a:solidFill>
                  <a:srgbClr val="FF0000"/>
                </a:solidFill>
              </a:rPr>
              <a:t>Uluslararası </a:t>
            </a:r>
            <a:r>
              <a:rPr lang="tr-TR" dirty="0" err="1">
                <a:solidFill>
                  <a:srgbClr val="FF0000"/>
                </a:solidFill>
              </a:rPr>
              <a:t>webinar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18" name="Picture 12" descr="Webinar – Dr. Utku Köse">
            <a:extLst>
              <a:ext uri="{FF2B5EF4-FFF2-40B4-BE49-F238E27FC236}">
                <a16:creationId xmlns:a16="http://schemas.microsoft.com/office/drawing/2014/main" id="{57D14969-6066-7A4C-9E5C-B7103B96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556" y="1037479"/>
            <a:ext cx="3623957" cy="271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Üniversitemizdeki Webinar Etkinlikleri(Güncel) - Süleyman Demirel  Üniversitesi">
            <a:extLst>
              <a:ext uri="{FF2B5EF4-FFF2-40B4-BE49-F238E27FC236}">
                <a16:creationId xmlns:a16="http://schemas.microsoft.com/office/drawing/2014/main" id="{B8344AC0-C78F-6447-B41D-CC81FFA0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840" y="3958377"/>
            <a:ext cx="2977111" cy="297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C470E4A2-F5B0-D942-A14C-876B5BB03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>
            <a:extLst>
              <a:ext uri="{FF2B5EF4-FFF2-40B4-BE49-F238E27FC236}">
                <a16:creationId xmlns:a16="http://schemas.microsoft.com/office/drawing/2014/main" id="{6578F21C-403C-384A-B942-08BE463AD891}"/>
              </a:ext>
            </a:extLst>
          </p:cNvPr>
          <p:cNvGrpSpPr/>
          <p:nvPr/>
        </p:nvGrpSpPr>
        <p:grpSpPr>
          <a:xfrm>
            <a:off x="838200" y="445880"/>
            <a:ext cx="7056187" cy="677550"/>
            <a:chOff x="995230" y="3386558"/>
            <a:chExt cx="7056187" cy="677550"/>
          </a:xfrm>
        </p:grpSpPr>
        <p:sp>
          <p:nvSpPr>
            <p:cNvPr id="5" name="Dikdörtgen 4">
              <a:extLst>
                <a:ext uri="{FF2B5EF4-FFF2-40B4-BE49-F238E27FC236}">
                  <a16:creationId xmlns:a16="http://schemas.microsoft.com/office/drawing/2014/main" id="{0392907C-0425-9841-99B7-20EC7268B63C}"/>
                </a:ext>
              </a:extLst>
            </p:cNvPr>
            <p:cNvSpPr/>
            <p:nvPr/>
          </p:nvSpPr>
          <p:spPr>
            <a:xfrm>
              <a:off x="995230" y="3386558"/>
              <a:ext cx="7056187" cy="67755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A5ADE394-BB24-B84C-AF43-28BAF81AB6EC}"/>
                </a:ext>
              </a:extLst>
            </p:cNvPr>
            <p:cNvSpPr txBox="1"/>
            <p:nvPr/>
          </p:nvSpPr>
          <p:spPr>
            <a:xfrm>
              <a:off x="995230" y="3386558"/>
              <a:ext cx="7056187" cy="67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7805" tIns="88900" rIns="88900" bIns="8890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3500" kern="1200" dirty="0"/>
                <a:t>D. Toplumsal Katkı (Yeni)</a:t>
              </a:r>
            </a:p>
          </p:txBody>
        </p:sp>
      </p:grpSp>
      <p:pic>
        <p:nvPicPr>
          <p:cNvPr id="2050" name="Picture 2" descr="Çobanisa Köyünün Turizme Kazandırılması İçin Toplantılar Devam Ediyor">
            <a:extLst>
              <a:ext uri="{FF2B5EF4-FFF2-40B4-BE49-F238E27FC236}">
                <a16:creationId xmlns:a16="http://schemas.microsoft.com/office/drawing/2014/main" id="{1A25530B-9626-E840-8BB1-E867FA15B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32458"/>
            <a:ext cx="3937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eşif Isparta” ile Isparta'yı Keşfetmeye Hazır Mısınız? - Süleyman Demirel  Üniversitesi">
            <a:extLst>
              <a:ext uri="{FF2B5EF4-FFF2-40B4-BE49-F238E27FC236}">
                <a16:creationId xmlns:a16="http://schemas.microsoft.com/office/drawing/2014/main" id="{5A79B2C5-F902-B84F-9E81-FF971FE22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437251"/>
            <a:ext cx="3936999" cy="341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F94367B-6F72-A245-8C2F-5AE8ED794E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641"/>
          <a:stretch/>
        </p:blipFill>
        <p:spPr>
          <a:xfrm>
            <a:off x="4775198" y="1332458"/>
            <a:ext cx="3800004" cy="3313683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C02A9CA-C003-B44C-9DB0-6AFD7A44A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670" y="8250"/>
            <a:ext cx="1639330" cy="232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71C0BE5-8E65-3B44-8719-E705FA251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911" y="2361158"/>
            <a:ext cx="1598089" cy="233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8AF6A5A6-5596-BF48-8C84-784164B98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911" y="4707926"/>
            <a:ext cx="1598090" cy="21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YERLİ VE MİLLİ ÜRETİME SDÜ DESTEĞİ">
            <a:extLst>
              <a:ext uri="{FF2B5EF4-FFF2-40B4-BE49-F238E27FC236}">
                <a16:creationId xmlns:a16="http://schemas.microsoft.com/office/drawing/2014/main" id="{51344DF5-DF7B-5547-B371-6A5C2A6F3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21" y="4687167"/>
            <a:ext cx="3527981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A2857DE6-8398-3A46-95CB-4E87A64E7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921" y="16161"/>
            <a:ext cx="1622749" cy="236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06E92F69-52A4-1E4C-A1FB-BC7CE57E4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921" y="2390976"/>
            <a:ext cx="1643370" cy="229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633F510E-34DA-0548-8439-CF0D90525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921" y="4691302"/>
            <a:ext cx="1663990" cy="21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A5C3AAE9-E1E9-274D-9E34-0F9888F624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24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815C78-5274-D047-A4E3-010BF97A7F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Uzaktan Eğitim Kalite Güvence Ölçütleri </a:t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ve </a:t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Değerlendirme Rehberi 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2C3550E-C819-9548-BBA6-E8B6D7B46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1660"/>
            <a:ext cx="9144000" cy="1655762"/>
          </a:xfrm>
        </p:spPr>
        <p:txBody>
          <a:bodyPr>
            <a:normAutofit/>
          </a:bodyPr>
          <a:lstStyle/>
          <a:p>
            <a:r>
              <a:rPr lang="tr-TR" sz="4000" dirty="0"/>
              <a:t>2020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86A1809-2404-7C4C-A4CB-23886B832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946" y="5473586"/>
            <a:ext cx="3398108" cy="138441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16DF6C2-AE50-9742-A2C5-4A1CFDF5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2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8A1B69-1C14-A842-9C98-C4C18E20A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0486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</a:rPr>
              <a:t>Ana başlıklar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888CEA6-508A-E240-AA7C-565341F24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249"/>
            <a:ext cx="10515600" cy="5671751"/>
          </a:xfrm>
        </p:spPr>
        <p:txBody>
          <a:bodyPr>
            <a:normAutofit fontScale="92500" lnSpcReduction="10000"/>
          </a:bodyPr>
          <a:lstStyle/>
          <a:p>
            <a:r>
              <a:rPr lang="tr-TR" dirty="0">
                <a:solidFill>
                  <a:schemeClr val="accent6">
                    <a:lumMod val="75000"/>
                  </a:schemeClr>
                </a:solidFill>
              </a:rPr>
              <a:t>Kalite Güvence Sistemi</a:t>
            </a:r>
          </a:p>
          <a:p>
            <a:pPr lvl="1"/>
            <a:r>
              <a:rPr lang="tr-TR" dirty="0"/>
              <a:t>Misyon, vizyon, stratejik amaç ve hedefler</a:t>
            </a:r>
            <a:r>
              <a:rPr lang="tr-TR" dirty="0">
                <a:effectLst/>
              </a:rPr>
              <a:t> </a:t>
            </a:r>
          </a:p>
          <a:p>
            <a:pPr lvl="1"/>
            <a:r>
              <a:rPr lang="tr-TR" dirty="0"/>
              <a:t>Kalite güvencesi, eğitim öğretim, araştırma geliştirme, toplumsal katkı ve yönetim sistemi politikalar</a:t>
            </a:r>
            <a:r>
              <a:rPr lang="tr-TR" dirty="0">
                <a:effectLst/>
              </a:rPr>
              <a:t> </a:t>
            </a:r>
          </a:p>
          <a:p>
            <a:pPr lvl="1"/>
            <a:r>
              <a:rPr lang="tr-TR" dirty="0"/>
              <a:t>Kurumsal performans yönetimi </a:t>
            </a:r>
          </a:p>
          <a:p>
            <a:r>
              <a:rPr lang="tr-TR" dirty="0">
                <a:solidFill>
                  <a:schemeClr val="accent6">
                    <a:lumMod val="75000"/>
                  </a:schemeClr>
                </a:solidFill>
              </a:rPr>
              <a:t>Eğitim ve Öğretim</a:t>
            </a:r>
          </a:p>
          <a:p>
            <a:pPr lvl="1"/>
            <a:r>
              <a:rPr lang="tr-TR" dirty="0"/>
              <a:t>Programların Tasarımı ve Onayı</a:t>
            </a:r>
          </a:p>
          <a:p>
            <a:pPr lvl="1"/>
            <a:r>
              <a:rPr lang="tr-TR" dirty="0"/>
              <a:t>Ölçme ve değerlendirme</a:t>
            </a:r>
          </a:p>
          <a:p>
            <a:pPr lvl="1"/>
            <a:r>
              <a:rPr lang="tr-TR" dirty="0"/>
              <a:t>Öğrenci Kabulü ve Gelişimi</a:t>
            </a:r>
          </a:p>
          <a:p>
            <a:pPr lvl="1"/>
            <a:r>
              <a:rPr lang="tr-TR" dirty="0"/>
              <a:t>Öğrenci Merkezli Öğrenme Öğretme ve Değerlendirme</a:t>
            </a:r>
          </a:p>
          <a:p>
            <a:pPr lvl="1"/>
            <a:r>
              <a:rPr lang="tr-TR" dirty="0"/>
              <a:t>Öğretim Elemanları</a:t>
            </a:r>
          </a:p>
          <a:p>
            <a:pPr lvl="1"/>
            <a:r>
              <a:rPr lang="tr-TR" dirty="0"/>
              <a:t>Öğrenme Kaynakları</a:t>
            </a:r>
          </a:p>
          <a:p>
            <a:pPr lvl="1"/>
            <a:r>
              <a:rPr lang="tr-TR" dirty="0"/>
              <a:t>Program çıktılarının izlenmesi ve güncellenmesi </a:t>
            </a:r>
          </a:p>
          <a:p>
            <a:r>
              <a:rPr lang="tr-TR" dirty="0">
                <a:solidFill>
                  <a:schemeClr val="accent6">
                    <a:lumMod val="75000"/>
                  </a:schemeClr>
                </a:solidFill>
              </a:rPr>
              <a:t>Yönetim Sistemi</a:t>
            </a:r>
          </a:p>
          <a:p>
            <a:pPr lvl="1"/>
            <a:r>
              <a:rPr lang="tr-TR" dirty="0"/>
              <a:t>Süreç yönetim</a:t>
            </a:r>
          </a:p>
          <a:p>
            <a:pPr lvl="1"/>
            <a:r>
              <a:rPr lang="tr-TR" dirty="0"/>
              <a:t>Bilgi güvenliği ve güvenilirliği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F5EE7C9-1643-A345-9914-7D7C46A1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55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D7A483-4C55-BC41-B9F0-25BA1DDB7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48047"/>
            <a:ext cx="4265141" cy="4351338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Alınan kararlar eğitim-öğretim süreçlerine yansıtıldı mı?</a:t>
            </a:r>
          </a:p>
          <a:p>
            <a:r>
              <a:rPr lang="tr-TR" dirty="0" err="1">
                <a:solidFill>
                  <a:srgbClr val="FF0000"/>
                </a:solidFill>
              </a:rPr>
              <a:t>AKTS’ler</a:t>
            </a:r>
            <a:r>
              <a:rPr lang="tr-TR" dirty="0">
                <a:solidFill>
                  <a:srgbClr val="FF0000"/>
                </a:solidFill>
              </a:rPr>
              <a:t> yeniden düzenlendi mi?</a:t>
            </a:r>
          </a:p>
          <a:p>
            <a:r>
              <a:rPr lang="tr-TR" dirty="0">
                <a:solidFill>
                  <a:srgbClr val="FF0000"/>
                </a:solidFill>
              </a:rPr>
              <a:t>Yeni öğrenme tekniklerinin kullanılmasına ilişkin iyi örnekler var mı?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11D8A19-11ED-5A40-B4B2-FBDA77E5A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27" y="327025"/>
            <a:ext cx="7348323" cy="1498600"/>
          </a:xfrm>
          <a:prstGeom prst="rect">
            <a:avLst/>
          </a:prstGeom>
        </p:spPr>
      </p:pic>
      <p:pic>
        <p:nvPicPr>
          <p:cNvPr id="3074" name="Picture 2" descr="Ters Yüz Edilmiş Sınıflar (Flipped classroom) nasıl olmalıdır? | Eğitimde  Teknoloji Kullanımı, Eğitim Teknolojileri #egitimdeteknoloji">
            <a:extLst>
              <a:ext uri="{FF2B5EF4-FFF2-40B4-BE49-F238E27FC236}">
                <a16:creationId xmlns:a16="http://schemas.microsoft.com/office/drawing/2014/main" id="{5D9DF789-97A9-0B41-91C4-44BABEAEF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38100"/>
            <a:ext cx="37719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oje tabanlı öğrenme">
            <a:extLst>
              <a:ext uri="{FF2B5EF4-FFF2-40B4-BE49-F238E27FC236}">
                <a16:creationId xmlns:a16="http://schemas.microsoft.com/office/drawing/2014/main" id="{92A11033-6A69-C848-B435-0368A43B6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73"/>
          <a:stretch/>
        </p:blipFill>
        <p:spPr bwMode="auto">
          <a:xfrm>
            <a:off x="8420100" y="2197100"/>
            <a:ext cx="3771900" cy="186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Öğrenmenin Geleceği: Deneyimsel Öğrenme - Eğitmen Panda - Yaratıcı ve  İnteraktif Öğrenme Çözümleri">
            <a:extLst>
              <a:ext uri="{FF2B5EF4-FFF2-40B4-BE49-F238E27FC236}">
                <a16:creationId xmlns:a16="http://schemas.microsoft.com/office/drawing/2014/main" id="{7881CCA5-7694-FE46-AE23-11EB5DA82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065374"/>
            <a:ext cx="3771900" cy="282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A2560F1-C3C0-874C-B02C-88ECCB7F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26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CECE12-355A-4042-A874-274DDE1CC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43" y="130347"/>
            <a:ext cx="10443519" cy="11424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Uzaktan eğitimle ilgili yapılması gerekenler</a:t>
            </a:r>
          </a:p>
        </p:txBody>
      </p:sp>
      <p:pic>
        <p:nvPicPr>
          <p:cNvPr id="4098" name="Picture 2" descr="Çağdaş Yönetimde Geri Bildirim - Dr. Sebahattin Kılınç | kitapyurdu.com">
            <a:extLst>
              <a:ext uri="{FF2B5EF4-FFF2-40B4-BE49-F238E27FC236}">
                <a16:creationId xmlns:a16="http://schemas.microsoft.com/office/drawing/2014/main" id="{DB236C00-5BD5-4649-B678-56B895690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0" b="18207"/>
          <a:stretch/>
        </p:blipFill>
        <p:spPr bwMode="auto">
          <a:xfrm>
            <a:off x="4588594" y="1368721"/>
            <a:ext cx="3678075" cy="244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ğitim Programları - Vantso Akademi">
            <a:extLst>
              <a:ext uri="{FF2B5EF4-FFF2-40B4-BE49-F238E27FC236}">
                <a16:creationId xmlns:a16="http://schemas.microsoft.com/office/drawing/2014/main" id="{18F0E5EA-792A-3745-BCBF-E24E84DA7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106" y="1368721"/>
            <a:ext cx="33020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ÜRKİYE YÜKSEKÖĞRETİM YETERLİLİKLER ÇERÇEVESİ(TYYÇ)">
            <a:extLst>
              <a:ext uri="{FF2B5EF4-FFF2-40B4-BE49-F238E27FC236}">
                <a16:creationId xmlns:a16="http://schemas.microsoft.com/office/drawing/2014/main" id="{115736AF-C6BB-884A-80D2-B7DABEEEF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2" y="1374378"/>
            <a:ext cx="3750394" cy="230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nkara Üniversitesi Spor Bilimleri Fakültesi Dış Paydaş Görüş Formu | Spor  Bilimleri Fakültesi">
            <a:extLst>
              <a:ext uri="{FF2B5EF4-FFF2-40B4-BE49-F238E27FC236}">
                <a16:creationId xmlns:a16="http://schemas.microsoft.com/office/drawing/2014/main" id="{8220329E-076A-4A43-A9A2-E18D01E0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2" y="4096694"/>
            <a:ext cx="3750394" cy="239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 5">
            <a:extLst>
              <a:ext uri="{FF2B5EF4-FFF2-40B4-BE49-F238E27FC236}">
                <a16:creationId xmlns:a16="http://schemas.microsoft.com/office/drawing/2014/main" id="{090BB486-01D1-ED45-A75C-699F867406CA}"/>
              </a:ext>
            </a:extLst>
          </p:cNvPr>
          <p:cNvGrpSpPr/>
          <p:nvPr/>
        </p:nvGrpSpPr>
        <p:grpSpPr>
          <a:xfrm>
            <a:off x="4588595" y="4096695"/>
            <a:ext cx="3778102" cy="2503272"/>
            <a:chOff x="4588595" y="4096695"/>
            <a:chExt cx="3778102" cy="2503272"/>
          </a:xfrm>
        </p:grpSpPr>
        <p:pic>
          <p:nvPicPr>
            <p:cNvPr id="4110" name="Picture 14">
              <a:extLst>
                <a:ext uri="{FF2B5EF4-FFF2-40B4-BE49-F238E27FC236}">
                  <a16:creationId xmlns:a16="http://schemas.microsoft.com/office/drawing/2014/main" id="{BCFE91EC-446A-734A-BE62-258BF61400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874"/>
            <a:stretch/>
          </p:blipFill>
          <p:spPr bwMode="auto">
            <a:xfrm>
              <a:off x="4588595" y="4096695"/>
              <a:ext cx="3778102" cy="2503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Resim 3">
              <a:extLst>
                <a:ext uri="{FF2B5EF4-FFF2-40B4-BE49-F238E27FC236}">
                  <a16:creationId xmlns:a16="http://schemas.microsoft.com/office/drawing/2014/main" id="{8EECA85D-B300-444B-BB97-31AD03A9B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7474" y="4822034"/>
              <a:ext cx="1449767" cy="472750"/>
            </a:xfrm>
            <a:prstGeom prst="rect">
              <a:avLst/>
            </a:prstGeom>
          </p:spPr>
        </p:pic>
      </p:grpSp>
      <p:grpSp>
        <p:nvGrpSpPr>
          <p:cNvPr id="5" name="Grup 4">
            <a:extLst>
              <a:ext uri="{FF2B5EF4-FFF2-40B4-BE49-F238E27FC236}">
                <a16:creationId xmlns:a16="http://schemas.microsoft.com/office/drawing/2014/main" id="{894718A2-AF6A-9A43-8793-BA6B878A8813}"/>
              </a:ext>
            </a:extLst>
          </p:cNvPr>
          <p:cNvGrpSpPr/>
          <p:nvPr/>
        </p:nvGrpSpPr>
        <p:grpSpPr>
          <a:xfrm>
            <a:off x="8905106" y="3978876"/>
            <a:ext cx="3211982" cy="2743200"/>
            <a:chOff x="8838665" y="3818438"/>
            <a:chExt cx="3034909" cy="2995608"/>
          </a:xfrm>
        </p:grpSpPr>
        <p:pic>
          <p:nvPicPr>
            <p:cNvPr id="4114" name="Picture 18">
              <a:extLst>
                <a:ext uri="{FF2B5EF4-FFF2-40B4-BE49-F238E27FC236}">
                  <a16:creationId xmlns:a16="http://schemas.microsoft.com/office/drawing/2014/main" id="{3CAAD1A8-F977-A348-A383-584948EA13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739"/>
            <a:stretch/>
          </p:blipFill>
          <p:spPr bwMode="auto">
            <a:xfrm>
              <a:off x="8838665" y="3882616"/>
              <a:ext cx="3034909" cy="293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2" name="Picture 16">
              <a:extLst>
                <a:ext uri="{FF2B5EF4-FFF2-40B4-BE49-F238E27FC236}">
                  <a16:creationId xmlns:a16="http://schemas.microsoft.com/office/drawing/2014/main" id="{3B0FB3A8-07E2-9D45-B575-9DF04CAC2F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167" r="62970" b="2687"/>
            <a:stretch/>
          </p:blipFill>
          <p:spPr bwMode="auto">
            <a:xfrm>
              <a:off x="11155886" y="3818438"/>
              <a:ext cx="717688" cy="278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Resim 12">
            <a:extLst>
              <a:ext uri="{FF2B5EF4-FFF2-40B4-BE49-F238E27FC236}">
                <a16:creationId xmlns:a16="http://schemas.microsoft.com/office/drawing/2014/main" id="{928F0F1D-8E4C-FD4F-8AFA-283ED9D4DA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6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B62EE6C-E6BC-9441-B3CC-BC7ED92C0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999" y="3160485"/>
            <a:ext cx="2572657" cy="537029"/>
          </a:xfrm>
        </p:spPr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Teşekkürler…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76D091E-7119-6349-839A-0751F932E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74898"/>
            <a:ext cx="7107675" cy="140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55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E4F5B2-D11C-7E43-890A-09938DDA6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05" y="43847"/>
            <a:ext cx="6538784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Kalite Güvence Komisyonu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74AEA6A4-7CE2-7049-94CB-AC7EF18B34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382987"/>
              </p:ext>
            </p:extLst>
          </p:nvPr>
        </p:nvGraphicFramePr>
        <p:xfrm>
          <a:off x="121507" y="1224490"/>
          <a:ext cx="7354332" cy="5585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ikdörtgen 4">
            <a:extLst>
              <a:ext uri="{FF2B5EF4-FFF2-40B4-BE49-F238E27FC236}">
                <a16:creationId xmlns:a16="http://schemas.microsoft.com/office/drawing/2014/main" id="{4E45269B-2404-5047-A654-8460546C5A0E}"/>
              </a:ext>
            </a:extLst>
          </p:cNvPr>
          <p:cNvSpPr/>
          <p:nvPr/>
        </p:nvSpPr>
        <p:spPr>
          <a:xfrm>
            <a:off x="7191633" y="717375"/>
            <a:ext cx="47820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Senatoya bağlı «Kalite Komisyonu»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Yönetim kuruluna bağlı 5 ayrı «İzleme ve Yönlendirme Komisyonu» oluşturulmuştur. </a:t>
            </a:r>
          </a:p>
          <a:p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Kalite süreçlerinin daha etkin ve verimli yönetilmesi, planlı olarak izlenmesi ve raporlanması amacıyla kalite süreçlerinin tamamının organizasyonu, planlanması, izlenmesi ve raporlanması süreçlerini yönetmek üzere "</a:t>
            </a:r>
            <a:r>
              <a:rPr lang="tr-TR" sz="2400" dirty="0">
                <a:solidFill>
                  <a:srgbClr val="FF0000"/>
                </a:solidFill>
              </a:rPr>
              <a:t>Süleyman Demirel Üniversitesi Kalite Güvence Ofisi</a:t>
            </a:r>
            <a:r>
              <a:rPr lang="tr-TR" sz="2400" dirty="0"/>
              <a:t>" 23 Haziran 2020 tarihinde kurulmuştur.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2DAC97D-9E65-974C-9DFC-0499C25D25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4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0638CF-0AFE-DD4C-8B0E-715E0AA3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57" y="458447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Süreç nasıl işlemişti?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71B1A32-843E-5E4B-8834-73D5A96E4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5"/>
          <a:stretch/>
        </p:blipFill>
        <p:spPr>
          <a:xfrm>
            <a:off x="1494971" y="1784010"/>
            <a:ext cx="9887857" cy="39624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9D75263-BF3C-F045-8FD6-2D72C508D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16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0D8A636-857F-B448-8A56-D112FF88B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313" y="513751"/>
            <a:ext cx="9071429" cy="583049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C3F8E51-3EC3-3747-93C2-AFF272067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32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3B1AF18-F64D-9749-A6C5-0D47EFC79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53458"/>
            <a:ext cx="5671751" cy="442950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A3B896E-F2E7-3744-A101-9271C6974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19" y="1365422"/>
            <a:ext cx="5939481" cy="4417539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B0CC5097-E4E3-9745-A3F9-53640D5B8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89" y="192131"/>
            <a:ext cx="10515600" cy="1161328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Kurumsal Dış Değerlendirme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3877E96-F418-3145-BE7F-5F62FA798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21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20F27EA-0154-2E47-8A61-CB376DFBD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165" y="488581"/>
            <a:ext cx="3733800" cy="9006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Saha Ziyareti</a:t>
            </a: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23-25 Ekim 2017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175E45-489E-5548-A933-F8BBEE3C9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918" y="1347720"/>
            <a:ext cx="3836774" cy="255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8D050C3-0EFB-B64E-9B1A-E7591A786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9" y="4231355"/>
            <a:ext cx="3836774" cy="255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6B5AEF7-C933-4245-A3FD-B7B51E814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281" y="1209871"/>
            <a:ext cx="3999109" cy="5460978"/>
          </a:xfrm>
          <a:prstGeom prst="rect">
            <a:avLst/>
          </a:prstGeom>
        </p:spPr>
      </p:pic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C941427F-5EA0-DC41-A087-C488E7ED70E1}"/>
              </a:ext>
            </a:extLst>
          </p:cNvPr>
          <p:cNvSpPr txBox="1">
            <a:spLocks/>
          </p:cNvSpPr>
          <p:nvPr/>
        </p:nvSpPr>
        <p:spPr>
          <a:xfrm>
            <a:off x="7949103" y="449549"/>
            <a:ext cx="4290025" cy="900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600" dirty="0">
                <a:solidFill>
                  <a:srgbClr val="FF0000"/>
                </a:solidFill>
              </a:rPr>
              <a:t>Kurumsal Geri Bildirim Raporu (KGBR) Aralık-2017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C64C40DD-2276-714B-BE45-C150A846A6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623" r="33325"/>
          <a:stretch/>
        </p:blipFill>
        <p:spPr>
          <a:xfrm>
            <a:off x="-3860" y="1364456"/>
            <a:ext cx="3806653" cy="2346129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73CB0817-A8BE-0F46-A133-B31D5318116C}"/>
              </a:ext>
            </a:extLst>
          </p:cNvPr>
          <p:cNvSpPr txBox="1">
            <a:spLocks/>
          </p:cNvSpPr>
          <p:nvPr/>
        </p:nvSpPr>
        <p:spPr>
          <a:xfrm>
            <a:off x="-3859" y="447092"/>
            <a:ext cx="4010846" cy="900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600" dirty="0">
                <a:solidFill>
                  <a:srgbClr val="FF0000"/>
                </a:solidFill>
              </a:rPr>
              <a:t>Kurumsal İç Değerlendirme Raporu (KİDR)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10B9595-3AD4-574A-9320-A80531BBB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98A721-BCEE-5746-90D0-FF33E08DA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3310"/>
            <a:ext cx="9584724" cy="126103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Yükseköğretim Kalite Kurulu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D4DFFA3-03C9-C64B-AA32-8DBA93A5C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8340"/>
            <a:ext cx="9144000" cy="747146"/>
          </a:xfrm>
        </p:spPr>
        <p:txBody>
          <a:bodyPr>
            <a:normAutofit/>
          </a:bodyPr>
          <a:lstStyle/>
          <a:p>
            <a:r>
              <a:rPr lang="tr-TR" sz="4000" dirty="0"/>
              <a:t>İzleme Ziyareti</a:t>
            </a:r>
          </a:p>
        </p:txBody>
      </p:sp>
      <p:pic>
        <p:nvPicPr>
          <p:cNvPr id="2052" name="Picture 4" descr="Yükseköğretim Kalite Kurulu (YÖKAK) on Twitter: &quot;Yükseköğretim  kurumlarımızın, 2020 yılı için geçmekte oldukları Düzenli Uzaktan/Karma  Eğitim uygulamalarına ilişkin kalite güvencesi süreçlerinin  değerlendirilmesine rehberlik amacıyla “Uzaktan Eğitimde ...">
            <a:extLst>
              <a:ext uri="{FF2B5EF4-FFF2-40B4-BE49-F238E27FC236}">
                <a16:creationId xmlns:a16="http://schemas.microsoft.com/office/drawing/2014/main" id="{7466105C-150E-874B-8569-5848C05BF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8"/>
          <a:stretch/>
        </p:blipFill>
        <p:spPr bwMode="auto">
          <a:xfrm>
            <a:off x="0" y="3027692"/>
            <a:ext cx="6182681" cy="281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>
            <a:extLst>
              <a:ext uri="{FF2B5EF4-FFF2-40B4-BE49-F238E27FC236}">
                <a16:creationId xmlns:a16="http://schemas.microsoft.com/office/drawing/2014/main" id="{F26232AF-EBA1-4440-9395-14A773A4F2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85F3F96-202A-D148-BE44-97022FFB0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81" y="3035289"/>
            <a:ext cx="6020112" cy="281320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C02991C-FF7A-DE4C-B77C-DED81616B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42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D2291F6-F261-CF41-8686-0EDD3E37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80" y="571204"/>
            <a:ext cx="10613020" cy="653446"/>
          </a:xfrm>
          <a:solidFill>
            <a:srgbClr val="5347CD"/>
          </a:solidFill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İzleme Ziyareti (Uzaktan)-1 gün</a:t>
            </a:r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23886E74-B698-FA4E-BD6F-AAC483452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767693"/>
              </p:ext>
            </p:extLst>
          </p:nvPr>
        </p:nvGraphicFramePr>
        <p:xfrm>
          <a:off x="740780" y="1276399"/>
          <a:ext cx="10613020" cy="462648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30705">
                  <a:extLst>
                    <a:ext uri="{9D8B030D-6E8A-4147-A177-3AD203B41FA5}">
                      <a16:colId xmlns:a16="http://schemas.microsoft.com/office/drawing/2014/main" val="4118001486"/>
                    </a:ext>
                  </a:extLst>
                </a:gridCol>
                <a:gridCol w="9182315">
                  <a:extLst>
                    <a:ext uri="{9D8B030D-6E8A-4147-A177-3AD203B41FA5}">
                      <a16:colId xmlns:a16="http://schemas.microsoft.com/office/drawing/2014/main" val="649885050"/>
                    </a:ext>
                  </a:extLst>
                </a:gridCol>
              </a:tblGrid>
              <a:tr h="399005">
                <a:tc>
                  <a:txBody>
                    <a:bodyPr/>
                    <a:lstStyle/>
                    <a:p>
                      <a:r>
                        <a:rPr lang="tr-TR" sz="2000" dirty="0"/>
                        <a:t>Zaman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Etkinlikler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805829"/>
                  </a:ext>
                </a:extLst>
              </a:tr>
              <a:tr h="332448">
                <a:tc>
                  <a:txBody>
                    <a:bodyPr/>
                    <a:lstStyle/>
                    <a:p>
                      <a:r>
                        <a:rPr lang="tr-TR" sz="1600" dirty="0"/>
                        <a:t>9.00-10.00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İzleme takımının kendi aralarında gerçekleştireceği toplantı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704895"/>
                  </a:ext>
                </a:extLst>
              </a:tr>
              <a:tr h="281253">
                <a:tc>
                  <a:txBody>
                    <a:bodyPr/>
                    <a:lstStyle/>
                    <a:p>
                      <a:r>
                        <a:rPr lang="tr-TR" sz="1600" dirty="0"/>
                        <a:t>10.00-10.30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İzleme takımı ve Rektörün görüşmesi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772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1600" dirty="0"/>
                        <a:t>10.30-10.45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Ara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761864"/>
                  </a:ext>
                </a:extLst>
              </a:tr>
              <a:tr h="329785">
                <a:tc>
                  <a:txBody>
                    <a:bodyPr/>
                    <a:lstStyle/>
                    <a:p>
                      <a:r>
                        <a:rPr lang="tr-TR" sz="1600" dirty="0"/>
                        <a:t>10.45-11.15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/>
                        <a:t>İzleme</a:t>
                      </a:r>
                      <a:r>
                        <a:rPr lang="tr-TR" sz="1600" dirty="0"/>
                        <a:t> Takımı ile </a:t>
                      </a:r>
                      <a:r>
                        <a:rPr lang="tr-TR" sz="1600" dirty="0" err="1"/>
                        <a:t>Mütevelli</a:t>
                      </a:r>
                      <a:r>
                        <a:rPr lang="tr-TR" sz="1600" dirty="0"/>
                        <a:t> Heyet </a:t>
                      </a:r>
                      <a:r>
                        <a:rPr lang="tr-TR" sz="1600" dirty="0" err="1"/>
                        <a:t>Başkanı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görüşmesi</a:t>
                      </a:r>
                      <a:r>
                        <a:rPr lang="tr-TR" sz="1600" dirty="0"/>
                        <a:t> (Vakıf yükseköğretim kurumları </a:t>
                      </a:r>
                      <a:r>
                        <a:rPr lang="tr-TR" sz="1600" dirty="0" err="1"/>
                        <a:t>için</a:t>
                      </a:r>
                      <a:r>
                        <a:rPr lang="tr-TR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011173"/>
                  </a:ext>
                </a:extLst>
              </a:tr>
              <a:tr h="331856">
                <a:tc>
                  <a:txBody>
                    <a:bodyPr/>
                    <a:lstStyle/>
                    <a:p>
                      <a:r>
                        <a:rPr lang="tr-TR" sz="1600" dirty="0"/>
                        <a:t>11.15-11.45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/>
                        <a:t>İzleme</a:t>
                      </a:r>
                      <a:r>
                        <a:rPr lang="tr-TR" sz="1600" dirty="0"/>
                        <a:t> Takımı ile Kurum Kalite Komisyonu </a:t>
                      </a:r>
                      <a:r>
                        <a:rPr lang="tr-TR" sz="1600" dirty="0" err="1"/>
                        <a:t>üyelerinin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görüşmesi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369343"/>
                  </a:ext>
                </a:extLst>
              </a:tr>
              <a:tr h="191885">
                <a:tc>
                  <a:txBody>
                    <a:bodyPr/>
                    <a:lstStyle/>
                    <a:p>
                      <a:r>
                        <a:rPr lang="tr-TR" sz="1600" dirty="0"/>
                        <a:t>11.45-12.00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Ara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97644"/>
                  </a:ext>
                </a:extLst>
              </a:tr>
              <a:tr h="353754">
                <a:tc>
                  <a:txBody>
                    <a:bodyPr/>
                    <a:lstStyle/>
                    <a:p>
                      <a:r>
                        <a:rPr lang="tr-TR" sz="1600" dirty="0"/>
                        <a:t>12.00-13.00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err="1"/>
                        <a:t>İzleme</a:t>
                      </a:r>
                      <a:r>
                        <a:rPr lang="tr-TR" sz="1600" dirty="0"/>
                        <a:t> Takımı ile Senato </a:t>
                      </a:r>
                      <a:r>
                        <a:rPr lang="tr-TR" sz="1600" dirty="0" err="1"/>
                        <a:t>üyelerinin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görüşmesi</a:t>
                      </a:r>
                      <a:r>
                        <a:rPr lang="tr-TR" sz="1600" dirty="0"/>
                        <a:t> (Senatosu bulunmayan kurumlarda </a:t>
                      </a:r>
                      <a:r>
                        <a:rPr lang="tr-TR" sz="1600" dirty="0" err="1"/>
                        <a:t>yönetim</a:t>
                      </a:r>
                      <a:r>
                        <a:rPr lang="tr-TR" sz="1600" dirty="0"/>
                        <a:t> kurulu)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451177"/>
                  </a:ext>
                </a:extLst>
              </a:tr>
              <a:tr h="254029">
                <a:tc>
                  <a:txBody>
                    <a:bodyPr/>
                    <a:lstStyle/>
                    <a:p>
                      <a:r>
                        <a:rPr lang="tr-TR" sz="1600" dirty="0"/>
                        <a:t>13.00-14.00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Öğle yemeği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075249"/>
                  </a:ext>
                </a:extLst>
              </a:tr>
              <a:tr h="220589">
                <a:tc>
                  <a:txBody>
                    <a:bodyPr/>
                    <a:lstStyle/>
                    <a:p>
                      <a:r>
                        <a:rPr lang="tr-TR" sz="1600" dirty="0"/>
                        <a:t>14.00-15.00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İzleme Takımı ile ilgili birimlerin </a:t>
                      </a:r>
                      <a:r>
                        <a:rPr lang="tr-TR" sz="1600" dirty="0" err="1"/>
                        <a:t>görüşmesi</a:t>
                      </a:r>
                      <a:r>
                        <a:rPr lang="tr-TR" sz="1600" dirty="0"/>
                        <a:t> *Yalnızca gerekli durumlarda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224797"/>
                  </a:ext>
                </a:extLst>
              </a:tr>
              <a:tr h="222661">
                <a:tc>
                  <a:txBody>
                    <a:bodyPr/>
                    <a:lstStyle/>
                    <a:p>
                      <a:r>
                        <a:rPr lang="tr-TR" sz="1600" dirty="0"/>
                        <a:t>15.00-15.15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Ara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748193"/>
                  </a:ext>
                </a:extLst>
              </a:tr>
              <a:tr h="399005">
                <a:tc>
                  <a:txBody>
                    <a:bodyPr/>
                    <a:lstStyle/>
                    <a:p>
                      <a:r>
                        <a:rPr lang="tr-TR" sz="1600" dirty="0"/>
                        <a:t>15.15-16.15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İzleme Takımı ile Rektör Görüşmesi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475479"/>
                  </a:ext>
                </a:extLst>
              </a:tr>
              <a:tr h="399005">
                <a:tc>
                  <a:txBody>
                    <a:bodyPr/>
                    <a:lstStyle/>
                    <a:p>
                      <a:r>
                        <a:rPr lang="tr-TR" sz="1600" dirty="0"/>
                        <a:t>16.15-16.30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Ara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933897"/>
                  </a:ext>
                </a:extLst>
              </a:tr>
            </a:tbl>
          </a:graphicData>
        </a:graphic>
      </p:graphicFrame>
      <p:sp>
        <p:nvSpPr>
          <p:cNvPr id="3" name="Dikdörtgen 2">
            <a:extLst>
              <a:ext uri="{FF2B5EF4-FFF2-40B4-BE49-F238E27FC236}">
                <a16:creationId xmlns:a16="http://schemas.microsoft.com/office/drawing/2014/main" id="{85A63DC4-2038-FD44-9798-C568A38878F9}"/>
              </a:ext>
            </a:extLst>
          </p:cNvPr>
          <p:cNvSpPr/>
          <p:nvPr/>
        </p:nvSpPr>
        <p:spPr>
          <a:xfrm>
            <a:off x="2807141" y="6021992"/>
            <a:ext cx="65777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(Muhtemel Ziyaret: Ekim-Kasım 2020)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F6B0F03-F10B-AA4E-B4B9-B91B869CB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44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B16B2E-2459-BB4A-BA84-3E66AAAE8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013" y="1766787"/>
            <a:ext cx="1043384" cy="4689434"/>
          </a:xfrm>
        </p:spPr>
        <p:txBody>
          <a:bodyPr>
            <a:normAutofit lnSpcReduction="10000"/>
          </a:bodyPr>
          <a:lstStyle/>
          <a:p>
            <a:r>
              <a:rPr lang="tr-TR" sz="3200" dirty="0"/>
              <a:t>14</a:t>
            </a:r>
          </a:p>
          <a:p>
            <a:endParaRPr lang="tr-TR" sz="3200" dirty="0"/>
          </a:p>
          <a:p>
            <a:r>
              <a:rPr lang="tr-TR" sz="3200" dirty="0"/>
              <a:t>22</a:t>
            </a:r>
          </a:p>
          <a:p>
            <a:endParaRPr lang="tr-TR" sz="3200" dirty="0"/>
          </a:p>
          <a:p>
            <a:r>
              <a:rPr lang="tr-TR" sz="3200" dirty="0"/>
              <a:t>9</a:t>
            </a:r>
          </a:p>
          <a:p>
            <a:endParaRPr lang="tr-TR" sz="3200" dirty="0"/>
          </a:p>
          <a:p>
            <a:r>
              <a:rPr lang="tr-TR" sz="3200" dirty="0"/>
              <a:t>3</a:t>
            </a:r>
          </a:p>
          <a:p>
            <a:endParaRPr lang="tr-TR" sz="3200" dirty="0"/>
          </a:p>
          <a:p>
            <a:r>
              <a:rPr lang="tr-TR" sz="3200" dirty="0"/>
              <a:t>6</a:t>
            </a:r>
          </a:p>
          <a:p>
            <a:endParaRPr lang="tr-TR" sz="3200" dirty="0"/>
          </a:p>
        </p:txBody>
      </p:sp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23D099FC-11E4-AF43-9A3E-39AD2CE48D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7791722"/>
              </p:ext>
            </p:extLst>
          </p:nvPr>
        </p:nvGraphicFramePr>
        <p:xfrm>
          <a:off x="341750" y="13431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Başlık 1">
            <a:extLst>
              <a:ext uri="{FF2B5EF4-FFF2-40B4-BE49-F238E27FC236}">
                <a16:creationId xmlns:a16="http://schemas.microsoft.com/office/drawing/2014/main" id="{CA9E013C-15B0-8B4A-B8F1-5CF89B93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86"/>
            <a:ext cx="5853545" cy="1325563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Gelişmeye Açık Yönler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25A4DB7-582E-1349-8373-3EF013564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8926" y="0"/>
            <a:ext cx="2318180" cy="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32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529</Words>
  <Application>Microsoft Macintosh PowerPoint</Application>
  <PresentationFormat>Geniş ekran</PresentationFormat>
  <Paragraphs>110</Paragraphs>
  <Slides>18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Teması</vt:lpstr>
      <vt:lpstr>PowerPoint Sunusu</vt:lpstr>
      <vt:lpstr>Kalite Güvence Komisyonu</vt:lpstr>
      <vt:lpstr>Süreç nasıl işlemişti?</vt:lpstr>
      <vt:lpstr>PowerPoint Sunusu</vt:lpstr>
      <vt:lpstr>Kurumsal Dış Değerlendirme</vt:lpstr>
      <vt:lpstr>PowerPoint Sunusu</vt:lpstr>
      <vt:lpstr>Yükseköğretim Kalite Kurulu</vt:lpstr>
      <vt:lpstr>İzleme Ziyareti (Uzaktan)-1 gün</vt:lpstr>
      <vt:lpstr>Gelişmeye Açık Yönler</vt:lpstr>
      <vt:lpstr>PowerPoint Sunusu</vt:lpstr>
      <vt:lpstr>PowerPoint Sunusu</vt:lpstr>
      <vt:lpstr>PowerPoint Sunusu</vt:lpstr>
      <vt:lpstr>PowerPoint Sunusu</vt:lpstr>
      <vt:lpstr>Uzaktan Eğitim Kalite Güvence Ölçütleri  ve  Değerlendirme Rehberi </vt:lpstr>
      <vt:lpstr>Ana başlıklar</vt:lpstr>
      <vt:lpstr>PowerPoint Sunusu</vt:lpstr>
      <vt:lpstr>Uzaktan eğitimle ilgili yapılması gerekenler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Uzaktan Eğitim Kalite Güvence Ölçütleri  ve  Değerlendirme Rehberi </dc:title>
  <dc:creator>Microsoft Office User</dc:creator>
  <cp:lastModifiedBy>Microsoft Office User</cp:lastModifiedBy>
  <cp:revision>57</cp:revision>
  <dcterms:created xsi:type="dcterms:W3CDTF">2020-09-20T20:33:14Z</dcterms:created>
  <dcterms:modified xsi:type="dcterms:W3CDTF">2020-09-29T06:54:51Z</dcterms:modified>
</cp:coreProperties>
</file>