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203150" cy="36004500"/>
  <p:notesSz cx="6858000" cy="9144000"/>
  <p:defaultTextStyle>
    <a:defPPr>
      <a:defRPr lang="tr-TR"/>
    </a:defPPr>
    <a:lvl1pPr marL="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28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45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183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911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637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36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092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82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1386" y="2112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2252166" y="9084615"/>
            <a:ext cx="15569017" cy="6322607"/>
          </a:xfrm>
        </p:spPr>
        <p:txBody>
          <a:bodyPr bIns="34976" anchor="b"/>
          <a:lstStyle>
            <a:lvl1pPr>
              <a:defRPr sz="1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3341340" y="12972359"/>
            <a:ext cx="17946305" cy="1728610"/>
          </a:xfrm>
        </p:spPr>
        <p:txBody>
          <a:bodyPr tIns="34976">
            <a:normAutofit/>
          </a:bodyPr>
          <a:lstStyle>
            <a:lvl1pPr marL="0" indent="0" algn="l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5"/>
            <a:ext cx="5670709" cy="24561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5"/>
            <a:ext cx="16592074" cy="24561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258468" y="9065372"/>
            <a:ext cx="15575547" cy="6339422"/>
          </a:xfrm>
        </p:spPr>
        <p:txBody>
          <a:bodyPr bIns="34976" anchor="b"/>
          <a:lstStyle>
            <a:lvl1pPr algn="l">
              <a:defRPr kumimoji="0" lang="en-US" sz="12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3352019" y="12958596"/>
            <a:ext cx="17944643" cy="1728216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283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419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7782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54419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54419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7356540" y="7356551"/>
            <a:ext cx="36004500" cy="21291419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marL="0" algn="ctr" defTabSz="3497580" rtl="0" eaLnBrk="1" latinLnBrk="0" hangingPunct="1"/>
            <a:endParaRPr lang="en-US" sz="6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163463" y="8274543"/>
            <a:ext cx="14365796" cy="5719492"/>
          </a:xfrm>
        </p:spPr>
        <p:txBody>
          <a:bodyPr bIns="0" anchor="b"/>
          <a:lstStyle>
            <a:lvl1pPr algn="l">
              <a:defRPr kumimoji="0" lang="en-US" sz="107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0954" y="13749291"/>
            <a:ext cx="10495191" cy="17454607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577486" y="11830271"/>
            <a:ext cx="15971807" cy="3272399"/>
          </a:xfrm>
        </p:spPr>
        <p:txBody>
          <a:bodyPr>
            <a:normAutofit/>
          </a:bodyPr>
          <a:lstStyle>
            <a:lvl1pPr marL="0" indent="0">
              <a:buNone/>
              <a:defRPr lang="en-US" sz="5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1148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591950" y="0"/>
            <a:ext cx="19611201" cy="36004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699516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" y="26503312"/>
            <a:ext cx="9844980" cy="950118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849987" y="9016880"/>
            <a:ext cx="15121890" cy="4554081"/>
          </a:xfrm>
        </p:spPr>
        <p:txBody>
          <a:bodyPr anchor="b"/>
          <a:lstStyle>
            <a:lvl1pPr algn="l">
              <a:defRPr sz="107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151715" y="11447777"/>
            <a:ext cx="16803602" cy="3888486"/>
          </a:xfrm>
        </p:spPr>
        <p:txBody>
          <a:bodyPr/>
          <a:lstStyle>
            <a:lvl1pPr marL="0" indent="0">
              <a:buNone/>
              <a:defRPr sz="5400">
                <a:solidFill>
                  <a:schemeClr val="tx2"/>
                </a:solidFill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6564" y="26515823"/>
            <a:ext cx="9851546" cy="9488682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26519286"/>
            <a:ext cx="25209710" cy="948522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8283" y="1920240"/>
            <a:ext cx="20729591" cy="2880360"/>
          </a:xfrm>
          <a:prstGeom prst="rect">
            <a:avLst/>
          </a:prstGeom>
        </p:spPr>
        <p:txBody>
          <a:bodyPr vert="horz" lIns="349758" tIns="174879" rIns="349758" bIns="174879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78300"/>
            <a:ext cx="20729591" cy="18794207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554469" y="30819852"/>
            <a:ext cx="5998350" cy="1056132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rgbClr val="FFFFFF"/>
                </a:solidFill>
              </a:defRPr>
            </a:lvl1pPr>
          </a:lstStyle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5148" y="32996891"/>
            <a:ext cx="13021628" cy="144018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3800" cap="all" spc="765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55361" y="32396816"/>
            <a:ext cx="1386173" cy="264033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34976" tIns="34976" rIns="34976" bIns="34976" rtlCol="0" anchor="ctr">
            <a:normAutofit/>
          </a:bodyPr>
          <a:lstStyle>
            <a:lvl1pPr algn="ctr">
              <a:defRPr sz="6300">
                <a:solidFill>
                  <a:srgbClr val="FFFFFF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97580" rtl="0" eaLnBrk="1" latinLnBrk="0" hangingPunct="1">
        <a:spcBef>
          <a:spcPct val="0"/>
        </a:spcBef>
        <a:buNone/>
        <a:defRPr sz="10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ts val="3060"/>
        </a:spcBef>
        <a:buFont typeface="Arial" pitchFamily="34" charset="0"/>
        <a:buNone/>
        <a:defRPr sz="6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64540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1538935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2413330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3287725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4197096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5176418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6050813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6855257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486674" y="589407"/>
            <a:ext cx="17539837" cy="121737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 of DESIGN PROJECT</a:t>
            </a:r>
            <a:endParaRPr lang="tr-T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68760" y="4058860"/>
            <a:ext cx="11817313" cy="7534678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2592463" y="4032698"/>
            <a:ext cx="748883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616243" y="12025586"/>
            <a:ext cx="11817313" cy="907586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012688" y="12097594"/>
            <a:ext cx="7467452" cy="2694705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</a:p>
          <a:p>
            <a:pPr algn="ctr"/>
            <a:r>
              <a:rPr lang="tr-TR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616243" y="21386626"/>
            <a:ext cx="11817313" cy="137535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866674" y="21458634"/>
            <a:ext cx="9334315" cy="269470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&amp; METHODS</a:t>
            </a:r>
          </a:p>
          <a:p>
            <a:pPr algn="ctr"/>
            <a:r>
              <a:rPr lang="tr-TR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Yuvarlatılmış Dikdörtgen 19"/>
          <p:cNvSpPr/>
          <p:nvPr/>
        </p:nvSpPr>
        <p:spPr>
          <a:xfrm>
            <a:off x="12796721" y="23114818"/>
            <a:ext cx="11742066" cy="8671404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5049847" y="23186826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745301" y="5040810"/>
            <a:ext cx="11464231" cy="3433369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A brief introduction to the design project topic should be provided here.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Passive </a:t>
            </a:r>
            <a:r>
              <a:rPr lang="en-US" sz="3600" dirty="0"/>
              <a:t>sentences should be used.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Do </a:t>
            </a:r>
            <a:r>
              <a:rPr lang="en-US" sz="3600" dirty="0">
                <a:solidFill>
                  <a:srgbClr val="FF0000"/>
                </a:solidFill>
              </a:rPr>
              <a:t>not include images in this section. </a:t>
            </a:r>
            <a:endParaRPr lang="tr-TR" sz="3600" dirty="0" smtClean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Do </a:t>
            </a:r>
            <a:r>
              <a:rPr lang="en-US" sz="3600" dirty="0">
                <a:solidFill>
                  <a:srgbClr val="FF0000"/>
                </a:solidFill>
              </a:rPr>
              <a:t>not use </a:t>
            </a:r>
            <a:r>
              <a:rPr lang="en-US" sz="3600" dirty="0" smtClean="0">
                <a:solidFill>
                  <a:srgbClr val="FF0000"/>
                </a:solidFill>
              </a:rPr>
              <a:t>bullet</a:t>
            </a:r>
            <a:r>
              <a:rPr lang="tr-TR" sz="3600" dirty="0" smtClean="0">
                <a:solidFill>
                  <a:srgbClr val="FF0000"/>
                </a:solidFill>
              </a:rPr>
              <a:t>s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792263" y="14779096"/>
            <a:ext cx="11464232" cy="509536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The </a:t>
            </a:r>
            <a:r>
              <a:rPr lang="en-US" sz="3600" dirty="0"/>
              <a:t>issues </a:t>
            </a:r>
            <a:r>
              <a:rPr lang="en-US" sz="3600" dirty="0" smtClean="0"/>
              <a:t>make </a:t>
            </a:r>
            <a:r>
              <a:rPr lang="en-US" sz="3600" dirty="0"/>
              <a:t>this project interesting, the areas of use of the project, and the benefits of the project's outputs should be emphasized in this section.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Visuals </a:t>
            </a:r>
            <a:r>
              <a:rPr lang="en-US" sz="3600" dirty="0"/>
              <a:t>are very important.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Bullets </a:t>
            </a:r>
            <a:r>
              <a:rPr lang="en-US" sz="3600" dirty="0"/>
              <a:t>can be used.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Pictures/photos </a:t>
            </a:r>
            <a:r>
              <a:rPr lang="en-US" sz="3600" dirty="0"/>
              <a:t>can be used.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Block </a:t>
            </a:r>
            <a:r>
              <a:rPr lang="en-US" sz="3600" dirty="0"/>
              <a:t>diagrams can be used.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Formulas </a:t>
            </a:r>
            <a:r>
              <a:rPr lang="en-US" sz="3600" dirty="0"/>
              <a:t>can be used.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More than one paragraph can be included.</a:t>
            </a:r>
            <a:endParaRPr lang="tr-TR" sz="3600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745301" y="24338954"/>
            <a:ext cx="11464232" cy="4541364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The methods, devices, software and methods you use while doing your design project should be clearly stated in this section.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Visuals are very important.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Bullets </a:t>
            </a:r>
            <a:r>
              <a:rPr lang="en-US" sz="3600" dirty="0"/>
              <a:t>can be used.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Pictures/photos can be </a:t>
            </a:r>
            <a:r>
              <a:rPr lang="en-US" sz="3600" dirty="0" smtClean="0"/>
              <a:t>used</a:t>
            </a:r>
            <a:r>
              <a:rPr lang="tr-TR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(</a:t>
            </a:r>
            <a:r>
              <a:rPr lang="en-US" sz="3600" dirty="0">
                <a:solidFill>
                  <a:srgbClr val="FF0000"/>
                </a:solidFill>
              </a:rPr>
              <a:t>Recommended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tr-TR" sz="3600" dirty="0" smtClean="0"/>
              <a:t>.</a:t>
            </a:r>
            <a:endParaRPr lang="tr-TR" sz="3600" dirty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Block diagrams can be used </a:t>
            </a:r>
            <a:r>
              <a:rPr lang="tr-TR" sz="3600" dirty="0" smtClean="0">
                <a:solidFill>
                  <a:srgbClr val="FF0000"/>
                </a:solidFill>
              </a:rPr>
              <a:t>(Recommended)</a:t>
            </a:r>
            <a:r>
              <a:rPr lang="tr-TR" sz="3600" dirty="0" smtClean="0"/>
              <a:t>.</a:t>
            </a:r>
            <a:endParaRPr lang="tr-TR" sz="3600" dirty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More than one paragraph can be included.</a:t>
            </a:r>
            <a:endParaRPr lang="tr-TR" sz="3600" dirty="0"/>
          </a:p>
        </p:txBody>
      </p:sp>
      <p:sp>
        <p:nvSpPr>
          <p:cNvPr id="31" name="Yuvarlatılmış Dikdörtgen 30"/>
          <p:cNvSpPr/>
          <p:nvPr/>
        </p:nvSpPr>
        <p:spPr>
          <a:xfrm>
            <a:off x="12756006" y="3985327"/>
            <a:ext cx="11810464" cy="18820660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14169749" y="4032698"/>
            <a:ext cx="9334315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145825" y="2232498"/>
            <a:ext cx="23220363" cy="149437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Name SURNAME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Supervisor: Title Name SURNAME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12889607" y="24050922"/>
            <a:ext cx="11534954" cy="67573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just"/>
            <a:r>
              <a:rPr lang="en-US" sz="3600" dirty="0"/>
              <a:t>There should be a paragraph here that answers the following questions. </a:t>
            </a:r>
            <a:endParaRPr lang="tr-TR" sz="3600" dirty="0" smtClean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600" dirty="0" smtClean="0"/>
              <a:t>To </a:t>
            </a:r>
            <a:r>
              <a:rPr lang="en-US" sz="3600" dirty="0"/>
              <a:t>what extent did you achieve your goals in your project? </a:t>
            </a:r>
            <a:endParaRPr lang="tr-TR" sz="3600" dirty="0" smtClean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600" dirty="0" smtClean="0"/>
              <a:t>What </a:t>
            </a:r>
            <a:r>
              <a:rPr lang="en-US" sz="3600" dirty="0"/>
              <a:t>are the unfinished parts of the project? </a:t>
            </a:r>
            <a:endParaRPr lang="tr-TR" sz="3600" dirty="0" smtClean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600" dirty="0" smtClean="0"/>
              <a:t>What </a:t>
            </a:r>
            <a:r>
              <a:rPr lang="en-US" sz="3600" dirty="0"/>
              <a:t>are the difficulties you encountered in your project? </a:t>
            </a:r>
            <a:endParaRPr lang="tr-TR" sz="3600" dirty="0" smtClean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600" dirty="0" smtClean="0"/>
              <a:t>If </a:t>
            </a:r>
            <a:r>
              <a:rPr lang="en-US" sz="3600" dirty="0"/>
              <a:t>a result other than expected was achieved in your project, what could be the reasons? </a:t>
            </a:r>
            <a:endParaRPr lang="tr-TR" sz="3600" dirty="0" smtClean="0"/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600" dirty="0" smtClean="0"/>
              <a:t>What </a:t>
            </a:r>
            <a:r>
              <a:rPr lang="en-US" sz="3600" dirty="0"/>
              <a:t>other work can be carried out in the future stages as a continuation of this project? </a:t>
            </a:r>
            <a:endParaRPr lang="tr-TR" sz="3600" dirty="0" smtClean="0"/>
          </a:p>
          <a:p>
            <a:pPr algn="just"/>
            <a:r>
              <a:rPr lang="tr-TR" sz="3600" dirty="0" smtClean="0"/>
              <a:t>    </a:t>
            </a:r>
            <a:r>
              <a:rPr lang="en-US" sz="3600" dirty="0" smtClean="0"/>
              <a:t>(</a:t>
            </a:r>
            <a:r>
              <a:rPr lang="en-US" sz="3600" dirty="0"/>
              <a:t>Questions in this section can be increased</a:t>
            </a:r>
            <a:r>
              <a:rPr lang="en-US" sz="3600" dirty="0" smtClean="0"/>
              <a:t>)</a:t>
            </a:r>
          </a:p>
        </p:txBody>
      </p:sp>
      <p:sp>
        <p:nvSpPr>
          <p:cNvPr id="37" name="Metin kutusu 36"/>
          <p:cNvSpPr txBox="1"/>
          <p:nvPr/>
        </p:nvSpPr>
        <p:spPr>
          <a:xfrm>
            <a:off x="12857163" y="5105332"/>
            <a:ext cx="11625732" cy="18391310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The results you have obtained in the design project should be included in this </a:t>
            </a:r>
            <a:r>
              <a:rPr lang="en-US" sz="3600" dirty="0" smtClean="0"/>
              <a:t>section</a:t>
            </a:r>
            <a:r>
              <a:rPr lang="tr-TR" sz="3600" dirty="0" smtClean="0"/>
              <a:t>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err="1"/>
              <a:t>Visuality</a:t>
            </a:r>
            <a:r>
              <a:rPr lang="en-US" sz="3600" dirty="0"/>
              <a:t> is very important.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The results should be expressed with the fewest sentences and the most </a:t>
            </a:r>
            <a:r>
              <a:rPr lang="en-US" sz="3600" b="1" dirty="0"/>
              <a:t>pictures, graphics and tables</a:t>
            </a:r>
            <a:r>
              <a:rPr lang="en-US" sz="3600" dirty="0"/>
              <a:t> possible.</a:t>
            </a:r>
            <a:r>
              <a:rPr lang="en-US" sz="3600" dirty="0">
                <a:solidFill>
                  <a:srgbClr val="FF0000"/>
                </a:solidFill>
              </a:rPr>
              <a:t> (Prefer to explain the situations or sentences that need to be explained while making a presentation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endParaRPr lang="tr-TR" sz="3600" dirty="0" smtClean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algn="ctr"/>
            <a:r>
              <a:rPr lang="tr-TR" sz="3600" b="1" u="sng" dirty="0" smtClean="0">
                <a:solidFill>
                  <a:srgbClr val="FF0000"/>
                </a:solidFill>
              </a:rPr>
              <a:t>IMPORTANT WARNINGS</a:t>
            </a:r>
            <a:endParaRPr lang="tr-TR" sz="3600" b="1" u="sng" dirty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THIS POSTER IS A SAMPLE. </a:t>
            </a: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YOU </a:t>
            </a:r>
            <a:r>
              <a:rPr lang="en-US" sz="3600" dirty="0"/>
              <a:t>CAN CREATE YOUR OWN POSTER IN ANY COLOR, FONT AND LAYOUT YOU WANT WITHOUT CHANGE THE PAPER SIZE </a:t>
            </a:r>
            <a:r>
              <a:rPr lang="en-US" sz="3600" dirty="0">
                <a:solidFill>
                  <a:srgbClr val="FF0000"/>
                </a:solidFill>
              </a:rPr>
              <a:t>(70 cm x 100 cm) </a:t>
            </a:r>
            <a:r>
              <a:rPr lang="en-US" sz="3600" dirty="0"/>
              <a:t>AS LONG AS THE OUTLINES REMAIN CONSTANT.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PRINT YOUR POSTER IN </a:t>
            </a:r>
            <a:r>
              <a:rPr lang="en-US" sz="3600" dirty="0" smtClean="0">
                <a:solidFill>
                  <a:srgbClr val="FF0000"/>
                </a:solidFill>
              </a:rPr>
              <a:t>COLOR</a:t>
            </a:r>
            <a:r>
              <a:rPr lang="tr-TR" sz="3600" dirty="0" smtClean="0"/>
              <a:t>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. THE TEXTS ON THE POSTER </a:t>
            </a:r>
            <a:r>
              <a:rPr lang="en-US" sz="3600" dirty="0">
                <a:solidFill>
                  <a:srgbClr val="FF0000"/>
                </a:solidFill>
              </a:rPr>
              <a:t>MUST BE READABLE FROM AT LEAST 1 METER DISTANCE. </a:t>
            </a:r>
            <a:endParaRPr lang="tr-TR" sz="3600" dirty="0" smtClean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THE WIDTH OF YOUR POSTER MUST BE </a:t>
            </a:r>
            <a:r>
              <a:rPr lang="en-US" sz="3600" dirty="0">
                <a:solidFill>
                  <a:srgbClr val="FF0000"/>
                </a:solidFill>
              </a:rPr>
              <a:t>70</a:t>
            </a:r>
            <a:r>
              <a:rPr lang="en-US" sz="3600" dirty="0"/>
              <a:t> CM AND THE LENGTH MUST BE </a:t>
            </a:r>
            <a:r>
              <a:rPr lang="en-US" sz="3600" dirty="0">
                <a:solidFill>
                  <a:srgbClr val="FF0000"/>
                </a:solidFill>
              </a:rPr>
              <a:t>100</a:t>
            </a:r>
            <a:r>
              <a:rPr lang="en-US" sz="3600" dirty="0"/>
              <a:t> CM.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b="1" i="1" u="sng" dirty="0"/>
              <a:t>BEFORE PRINTING YOUR ORIGINAL POSTER, IT IS RECOMMENDED THAT YOU CHECK IT BY PRINTING IT SCALED IN A4 SIZE. </a:t>
            </a:r>
            <a:endParaRPr lang="tr-TR" sz="3600" b="1" i="1" u="sng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 smtClean="0"/>
              <a:t>IF </a:t>
            </a:r>
            <a:r>
              <a:rPr lang="en-US" sz="3600" dirty="0"/>
              <a:t>THERE IS A PICTURE OR PHOTOGRAPH IN THE POSTER, IT MUST BE MADE SURE THAT IT IS CLEARLY VISIBLE IN THE PRINT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b="1" i="1" u="sng" dirty="0" smtClean="0">
                <a:solidFill>
                  <a:srgbClr val="FF0000"/>
                </a:solidFill>
              </a:rPr>
              <a:t>THE HEADER OF THE POSTER SHOULD BE AS IN THIS DRAFT (DEPARTMENT LOGO IN THE UPPER-LEFT, PROJECT NAME, SUPERVISOR AND STUDENT INFO IN THE MIDDLE, SDU LOGO IN THE UPPER-RIGHT)</a:t>
            </a: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</p:txBody>
      </p:sp>
      <p:sp>
        <p:nvSpPr>
          <p:cNvPr id="38" name="Yuvarlatılmış Dikdörtgen 37"/>
          <p:cNvSpPr/>
          <p:nvPr/>
        </p:nvSpPr>
        <p:spPr>
          <a:xfrm>
            <a:off x="12831234" y="31971802"/>
            <a:ext cx="11764174" cy="31683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5147297" y="31971802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12947942" y="33051922"/>
            <a:ext cx="11534953" cy="121737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You can thank the institutions, organizations and individuals who supported you in your project.</a:t>
            </a:r>
            <a:endParaRPr lang="tr-TR" sz="3600" dirty="0"/>
          </a:p>
        </p:txBody>
      </p:sp>
      <p:sp>
        <p:nvSpPr>
          <p:cNvPr id="28" name="Metin kutusu 1"/>
          <p:cNvSpPr txBox="1"/>
          <p:nvPr/>
        </p:nvSpPr>
        <p:spPr>
          <a:xfrm>
            <a:off x="0" y="35053999"/>
            <a:ext cx="25203149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en-US" sz="2800" dirty="0"/>
              <a:t>SULEYMAN DEMIREL </a:t>
            </a:r>
            <a:r>
              <a:rPr lang="en-US" sz="2800" dirty="0" smtClean="0"/>
              <a:t>UNIVERSITY</a:t>
            </a:r>
            <a:r>
              <a:rPr lang="tr-TR" sz="2800" dirty="0" smtClean="0"/>
              <a:t> </a:t>
            </a:r>
            <a:r>
              <a:rPr lang="en-US" sz="2800" dirty="0" smtClean="0"/>
              <a:t>FACULTY </a:t>
            </a:r>
            <a:r>
              <a:rPr lang="en-US" sz="2800" dirty="0"/>
              <a:t>OF ENGINEERING AND NATURAL </a:t>
            </a:r>
            <a:r>
              <a:rPr lang="en-US" sz="2800" dirty="0" smtClean="0"/>
              <a:t>SCIENCES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en-US" sz="2800" dirty="0" smtClean="0"/>
              <a:t>DEPARTMENT </a:t>
            </a:r>
            <a:r>
              <a:rPr lang="en-US" sz="2800" dirty="0"/>
              <a:t>OF COMPUTER ENGINEERING DESIGN PROJECTS EXHIBITION</a:t>
            </a:r>
            <a:endParaRPr lang="tr-TR" sz="2400" dirty="0">
              <a:solidFill>
                <a:schemeClr val="tx1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kmuceng\Desktop\bilmu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74" y="379153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muceng\Desktop\sdu-logo-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0512" y="303703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7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167</TotalTime>
  <Words>512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Evren</dc:creator>
  <cp:lastModifiedBy>kmuceng</cp:lastModifiedBy>
  <cp:revision>23</cp:revision>
  <dcterms:created xsi:type="dcterms:W3CDTF">2013-05-02T06:52:20Z</dcterms:created>
  <dcterms:modified xsi:type="dcterms:W3CDTF">2025-05-05T11:45:26Z</dcterms:modified>
</cp:coreProperties>
</file>