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203150" cy="36004500"/>
  <p:notesSz cx="6858000" cy="9144000"/>
  <p:defaultTextStyle>
    <a:defPPr>
      <a:defRPr lang="tr-TR"/>
    </a:defPPr>
    <a:lvl1pPr marL="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28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45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183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911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637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36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092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82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1386" y="194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252166" y="9084615"/>
            <a:ext cx="15569017" cy="6322607"/>
          </a:xfrm>
        </p:spPr>
        <p:txBody>
          <a:bodyPr bIns="34976" anchor="b"/>
          <a:lstStyle>
            <a:lvl1pPr>
              <a:defRPr sz="1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341340" y="12972359"/>
            <a:ext cx="17946305" cy="1728610"/>
          </a:xfrm>
        </p:spPr>
        <p:txBody>
          <a:bodyPr tIns="34976">
            <a:normAutofit/>
          </a:bodyPr>
          <a:lstStyle>
            <a:lvl1pPr marL="0" indent="0" algn="l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24561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24561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258468" y="9065372"/>
            <a:ext cx="15575547" cy="6339422"/>
          </a:xfrm>
        </p:spPr>
        <p:txBody>
          <a:bodyPr bIns="34976" anchor="b"/>
          <a:lstStyle>
            <a:lvl1pPr algn="l">
              <a:defRPr kumimoji="0" lang="en-US" sz="1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352019" y="12958596"/>
            <a:ext cx="17944643" cy="1728216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283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419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7782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4419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4419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7356540" y="7356551"/>
            <a:ext cx="36004500" cy="2129141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marL="0" algn="ctr" defTabSz="3497580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163463" y="8274543"/>
            <a:ext cx="14365796" cy="5719492"/>
          </a:xfrm>
        </p:spPr>
        <p:txBody>
          <a:bodyPr bIns="0" anchor="b"/>
          <a:lstStyle>
            <a:lvl1pPr algn="l">
              <a:defRPr kumimoji="0" lang="en-US" sz="107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954" y="13749291"/>
            <a:ext cx="10495191" cy="17454607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577486" y="11830271"/>
            <a:ext cx="15971807" cy="3272399"/>
          </a:xfrm>
        </p:spPr>
        <p:txBody>
          <a:bodyPr>
            <a:normAutofit/>
          </a:bodyPr>
          <a:lstStyle>
            <a:lvl1pPr marL="0" indent="0">
              <a:buNone/>
              <a:defRPr lang="en-US" sz="5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1148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591950" y="0"/>
            <a:ext cx="19611201" cy="36004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699516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26503312"/>
            <a:ext cx="9844980" cy="950118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849987" y="9016880"/>
            <a:ext cx="15121890" cy="4554081"/>
          </a:xfrm>
        </p:spPr>
        <p:txBody>
          <a:bodyPr anchor="b"/>
          <a:lstStyle>
            <a:lvl1pPr algn="l">
              <a:defRPr sz="107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151715" y="11447777"/>
            <a:ext cx="16803602" cy="3888486"/>
          </a:xfrm>
        </p:spPr>
        <p:txBody>
          <a:bodyPr/>
          <a:lstStyle>
            <a:lvl1pPr marL="0" indent="0">
              <a:buNone/>
              <a:defRPr sz="5400">
                <a:solidFill>
                  <a:schemeClr val="tx2"/>
                </a:solidFill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564" y="26515823"/>
            <a:ext cx="9851546" cy="948868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26519286"/>
            <a:ext cx="25209710" cy="948522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8283" y="1920240"/>
            <a:ext cx="20729591" cy="2880360"/>
          </a:xfrm>
          <a:prstGeom prst="rect">
            <a:avLst/>
          </a:prstGeom>
        </p:spPr>
        <p:txBody>
          <a:bodyPr vert="horz" lIns="349758" tIns="174879" rIns="349758" bIns="174879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78300"/>
            <a:ext cx="20729591" cy="18794207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554469" y="30819852"/>
            <a:ext cx="5998350" cy="1056132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rgbClr val="FFFFFF"/>
                </a:solidFill>
              </a:defRPr>
            </a:lvl1pPr>
          </a:lstStyle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5148" y="32996891"/>
            <a:ext cx="13021628" cy="144018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3800" cap="all" spc="765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55361" y="32396816"/>
            <a:ext cx="1386173" cy="264033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34976" tIns="34976" rIns="34976" bIns="34976" rtlCol="0" anchor="ctr">
            <a:normAutofit/>
          </a:bodyPr>
          <a:lstStyle>
            <a:lvl1pPr algn="ctr">
              <a:defRPr sz="6300">
                <a:solidFill>
                  <a:srgbClr val="FFFFFF"/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497580" rtl="0" eaLnBrk="1" latinLnBrk="0" hangingPunct="1">
        <a:spcBef>
          <a:spcPct val="0"/>
        </a:spcBef>
        <a:buNone/>
        <a:defRPr sz="10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ts val="3060"/>
        </a:spcBef>
        <a:buFont typeface="Arial" pitchFamily="34" charset="0"/>
        <a:buNone/>
        <a:defRPr sz="6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64540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1538935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330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3287725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4197096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6418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6050813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6855257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012688" y="589407"/>
            <a:ext cx="19568066" cy="129432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7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TASARIM </a:t>
            </a:r>
            <a:r>
              <a:rPr lang="tr-T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PROJESİ</a:t>
            </a:r>
            <a:r>
              <a:rPr lang="tr-TR" sz="7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KONU BAŞLIĞI</a:t>
            </a:r>
            <a:endParaRPr lang="tr-TR" sz="7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568760" y="4058860"/>
            <a:ext cx="11817313" cy="7534678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98131" y="4104706"/>
            <a:ext cx="3903441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616243" y="12025586"/>
            <a:ext cx="11817313" cy="907586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012688" y="12097594"/>
            <a:ext cx="7467452" cy="260237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MOTİVASYON</a:t>
            </a:r>
            <a:endParaRPr lang="en-US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</a:t>
            </a:r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616243" y="21386626"/>
            <a:ext cx="11817313" cy="1375352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866674" y="21458634"/>
            <a:ext cx="9334315" cy="269470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MATERYAL &amp; METOT</a:t>
            </a:r>
          </a:p>
          <a:p>
            <a:pPr algn="ctr"/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 </a:t>
            </a:r>
            <a: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TASARIM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Yuvarlatılmış Dikdörtgen 19"/>
          <p:cNvSpPr/>
          <p:nvPr/>
        </p:nvSpPr>
        <p:spPr>
          <a:xfrm>
            <a:off x="12796721" y="24410962"/>
            <a:ext cx="11742066" cy="737526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5049847" y="24410962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TARTIŞMA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745301" y="5040810"/>
            <a:ext cx="11464231" cy="3433369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Burada </a:t>
            </a:r>
            <a:r>
              <a:rPr lang="tr-TR" sz="3600" dirty="0" smtClean="0"/>
              <a:t>tasarım proje konusuna kısa </a:t>
            </a:r>
            <a:r>
              <a:rPr lang="tr-TR" sz="3600" dirty="0"/>
              <a:t>bir giriş yapılmalıdır.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Edilgen cümleler kullanılmalıdır</a:t>
            </a:r>
            <a:r>
              <a:rPr lang="tr-TR" sz="3600" dirty="0" smtClean="0"/>
              <a:t>.</a:t>
            </a:r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>
                <a:solidFill>
                  <a:srgbClr val="FF0000"/>
                </a:solidFill>
              </a:rPr>
              <a:t>Bu </a:t>
            </a:r>
            <a:r>
              <a:rPr lang="tr-TR" sz="3600" dirty="0">
                <a:solidFill>
                  <a:srgbClr val="FF0000"/>
                </a:solidFill>
              </a:rPr>
              <a:t>kısma resim koymayınız.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>
                <a:solidFill>
                  <a:srgbClr val="FF0000"/>
                </a:solidFill>
              </a:rPr>
              <a:t>Madde </a:t>
            </a:r>
            <a:r>
              <a:rPr lang="tr-TR" sz="3600" dirty="0" smtClean="0">
                <a:solidFill>
                  <a:srgbClr val="FF0000"/>
                </a:solidFill>
              </a:rPr>
              <a:t>işaretleri </a:t>
            </a:r>
            <a:r>
              <a:rPr lang="tr-TR" sz="3600" dirty="0">
                <a:solidFill>
                  <a:srgbClr val="FF0000"/>
                </a:solidFill>
              </a:rPr>
              <a:t>kullanmayınız.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792263" y="14801162"/>
            <a:ext cx="11464232" cy="509536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Bu projeyi ilginç kılan hususlar, projenin kullanım alanları, projenin çıktılarının faydaları bu kısımda vurgulanmalıdır.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Görsellik çok önemlidir.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Madde </a:t>
            </a:r>
            <a:r>
              <a:rPr lang="tr-TR" sz="3600" dirty="0" smtClean="0"/>
              <a:t>işaretleri kullanılabilir.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Resim/fotoğraf kullanılabilir.</a:t>
            </a: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Blok şema kullanılabilir.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Formül kullanılabilir.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Birden </a:t>
            </a:r>
            <a:r>
              <a:rPr lang="tr-TR" sz="3600" dirty="0"/>
              <a:t>çok paragraf </a:t>
            </a:r>
            <a:r>
              <a:rPr lang="tr-TR" sz="3600" dirty="0" smtClean="0"/>
              <a:t>içerebilir</a:t>
            </a:r>
            <a:endParaRPr lang="tr-TR" sz="3600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745301" y="24338954"/>
            <a:ext cx="11464232" cy="4541364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Tasarım projenizi </a:t>
            </a:r>
            <a:r>
              <a:rPr lang="tr-TR" sz="3600" dirty="0"/>
              <a:t>yaparken kullandığınız yöntem, cihazlar, yazılımlar ve metotlar bu kısımda </a:t>
            </a:r>
            <a:r>
              <a:rPr lang="tr-TR" sz="3600" dirty="0" smtClean="0"/>
              <a:t>açıkça belirtilmelidir</a:t>
            </a:r>
            <a:r>
              <a:rPr lang="tr-TR" sz="3600" dirty="0"/>
              <a:t>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Görsellik çok önemlidir.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Madde işaretleri kullanılabilir.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Resim/fotoğraf kullanılabilir. </a:t>
            </a:r>
            <a:r>
              <a:rPr lang="tr-TR" sz="3600" dirty="0" smtClean="0">
                <a:solidFill>
                  <a:srgbClr val="FF0000"/>
                </a:solidFill>
              </a:rPr>
              <a:t>(Kullanılması önerilir)</a:t>
            </a:r>
            <a:endParaRPr lang="tr-TR" sz="3600" dirty="0">
              <a:solidFill>
                <a:srgbClr val="FF0000"/>
              </a:solidFill>
            </a:endParaRP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Blok </a:t>
            </a:r>
            <a:r>
              <a:rPr lang="tr-TR" sz="3600"/>
              <a:t>şema </a:t>
            </a:r>
            <a:r>
              <a:rPr lang="tr-TR" sz="3600" smtClean="0"/>
              <a:t>kullanılabilir. </a:t>
            </a:r>
            <a:r>
              <a:rPr lang="tr-TR" sz="3600" dirty="0">
                <a:solidFill>
                  <a:srgbClr val="FF0000"/>
                </a:solidFill>
              </a:rPr>
              <a:t>(Kullanılması önerilir)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Birden çok paragraf </a:t>
            </a:r>
            <a:r>
              <a:rPr lang="tr-TR" sz="3600" dirty="0" smtClean="0"/>
              <a:t>içerebilir.</a:t>
            </a:r>
            <a:endParaRPr lang="tr-TR" sz="3600" dirty="0"/>
          </a:p>
        </p:txBody>
      </p:sp>
      <p:sp>
        <p:nvSpPr>
          <p:cNvPr id="31" name="Yuvarlatılmış Dikdörtgen 30"/>
          <p:cNvSpPr/>
          <p:nvPr/>
        </p:nvSpPr>
        <p:spPr>
          <a:xfrm>
            <a:off x="12756006" y="3985326"/>
            <a:ext cx="11810464" cy="20168013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14169749" y="4032698"/>
            <a:ext cx="9334315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SONUÇLAR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145825" y="2232498"/>
            <a:ext cx="23220363" cy="149437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 Ad SOYAD</a:t>
            </a: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Danışman: Unvan Ad SOYAD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12889607" y="25419074"/>
            <a:ext cx="11534954" cy="5649360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just"/>
            <a:r>
              <a:rPr lang="tr-TR" sz="3600" dirty="0"/>
              <a:t>Burada </a:t>
            </a:r>
            <a:r>
              <a:rPr lang="tr-TR" sz="3600" dirty="0" smtClean="0"/>
              <a:t>aşağıdaki sorulara cevap verecek şekilde bir paragraf yer almalıdır.</a:t>
            </a: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Projenizde hedeflerinize ne ölçüde ulaştınız</a:t>
            </a:r>
            <a:r>
              <a:rPr lang="en-US" sz="3600" dirty="0" smtClean="0"/>
              <a:t>?</a:t>
            </a: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Projenin </a:t>
            </a:r>
            <a:r>
              <a:rPr lang="tr-TR" sz="3600" dirty="0"/>
              <a:t>tamamlanamayan kısımları nelerdir</a:t>
            </a:r>
            <a:r>
              <a:rPr lang="tr-TR" sz="3600" dirty="0" smtClean="0"/>
              <a:t>?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Projenizde karşılaştığınız zorluklar nelerdir?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Projenizde beklenilenin dışında bir sonuca ulaşıldıysa, nedenleri neler olabilir</a:t>
            </a:r>
            <a:r>
              <a:rPr lang="en-US" sz="3600" dirty="0" smtClean="0"/>
              <a:t>?</a:t>
            </a: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Bu projenin devamı olarak </a:t>
            </a:r>
            <a:r>
              <a:rPr lang="tr-TR" sz="3600" dirty="0" smtClean="0"/>
              <a:t>ileri ki </a:t>
            </a:r>
            <a:r>
              <a:rPr lang="tr-TR" sz="3600" dirty="0"/>
              <a:t>aşamalarda daha ne gibi çalışmalar yürütülebilir</a:t>
            </a:r>
            <a:r>
              <a:rPr lang="tr-TR" sz="3600" dirty="0" smtClean="0"/>
              <a:t>?</a:t>
            </a:r>
            <a:endParaRPr lang="tr-TR" sz="3600" dirty="0"/>
          </a:p>
          <a:p>
            <a:pPr algn="just"/>
            <a:r>
              <a:rPr lang="tr-TR" sz="3600"/>
              <a:t> </a:t>
            </a:r>
            <a:r>
              <a:rPr lang="tr-TR" sz="3600" smtClean="0"/>
              <a:t>  (Bu kısımda yer alan sorular artırılabilir)</a:t>
            </a:r>
            <a:endParaRPr lang="en-US" sz="3600" dirty="0" smtClean="0"/>
          </a:p>
        </p:txBody>
      </p:sp>
      <p:sp>
        <p:nvSpPr>
          <p:cNvPr id="37" name="Metin kutusu 36"/>
          <p:cNvSpPr txBox="1"/>
          <p:nvPr/>
        </p:nvSpPr>
        <p:spPr>
          <a:xfrm>
            <a:off x="12857163" y="5105332"/>
            <a:ext cx="11625732" cy="17283314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Tasarım projesinde elde </a:t>
            </a:r>
            <a:r>
              <a:rPr lang="tr-TR" sz="3600" dirty="0"/>
              <a:t>ettiğiniz sonuçlar bu kısımda yer </a:t>
            </a:r>
            <a:r>
              <a:rPr lang="tr-TR" sz="3600" dirty="0" smtClean="0"/>
              <a:t>almalıdır.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/>
              <a:t>Görsellik çok önemlidir.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Mümkün </a:t>
            </a:r>
            <a:r>
              <a:rPr lang="tr-TR" sz="3600" dirty="0"/>
              <a:t>olan en az cümle ve en çok </a:t>
            </a:r>
            <a:r>
              <a:rPr lang="tr-TR" sz="3600" b="1" u="sng" dirty="0"/>
              <a:t>resim</a:t>
            </a:r>
            <a:r>
              <a:rPr lang="tr-TR" sz="3600" dirty="0"/>
              <a:t>, </a:t>
            </a:r>
            <a:r>
              <a:rPr lang="tr-TR" sz="3600" b="1" u="sng" dirty="0"/>
              <a:t>grafik</a:t>
            </a:r>
            <a:r>
              <a:rPr lang="tr-TR" sz="3600" dirty="0"/>
              <a:t> ve </a:t>
            </a:r>
            <a:r>
              <a:rPr lang="tr-TR" sz="3600" b="1" u="sng" dirty="0"/>
              <a:t>tablo</a:t>
            </a:r>
            <a:r>
              <a:rPr lang="tr-TR" sz="3600" dirty="0"/>
              <a:t> ile sonuçlar ifade edilmelidir. </a:t>
            </a:r>
            <a:r>
              <a:rPr lang="tr-TR" sz="3600" dirty="0" smtClean="0">
                <a:solidFill>
                  <a:srgbClr val="FF0000"/>
                </a:solidFill>
              </a:rPr>
              <a:t>  (Açıklanması gereken durumları veya cümleleri  sunum </a:t>
            </a:r>
            <a:r>
              <a:rPr lang="tr-TR" sz="3600" dirty="0">
                <a:solidFill>
                  <a:srgbClr val="FF0000"/>
                </a:solidFill>
              </a:rPr>
              <a:t>yaparken </a:t>
            </a:r>
            <a:r>
              <a:rPr lang="tr-TR" sz="3600" dirty="0" smtClean="0">
                <a:solidFill>
                  <a:srgbClr val="FF0000"/>
                </a:solidFill>
              </a:rPr>
              <a:t>anlatmayı tercih ediniz)</a:t>
            </a:r>
            <a:endParaRPr lang="tr-TR" sz="3600" dirty="0">
              <a:solidFill>
                <a:srgbClr val="FF0000"/>
              </a:solidFill>
            </a:endParaRPr>
          </a:p>
          <a:p>
            <a:pPr algn="just"/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/>
          </a:p>
          <a:p>
            <a:pPr algn="ctr"/>
            <a:r>
              <a:rPr lang="tr-TR" sz="3600" b="1" u="sng" dirty="0">
                <a:solidFill>
                  <a:srgbClr val="FF0000"/>
                </a:solidFill>
              </a:rPr>
              <a:t>ÖNEMLİ UYARILAR</a:t>
            </a:r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/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600" dirty="0" smtClean="0"/>
              <a:t>BU </a:t>
            </a:r>
            <a:r>
              <a:rPr lang="tr-TR" sz="3600" dirty="0"/>
              <a:t>POSTER BİR ÖRNEKTİR. </a:t>
            </a:r>
            <a:endParaRPr lang="tr-TR" sz="3600" dirty="0" smtClean="0"/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600" dirty="0" smtClean="0"/>
              <a:t>ANA </a:t>
            </a:r>
            <a:r>
              <a:rPr lang="tr-TR" sz="3600" dirty="0"/>
              <a:t>HATLAR SABİT KALMAK KOŞULU İLE KAĞIT BOYUTUNU DEĞİŞTİRMEDEN </a:t>
            </a:r>
            <a:r>
              <a:rPr lang="en-US" sz="3600" dirty="0" smtClean="0">
                <a:solidFill>
                  <a:srgbClr val="FF0000"/>
                </a:solidFill>
              </a:rPr>
              <a:t>(70 cm x 100 cm)</a:t>
            </a:r>
            <a:r>
              <a:rPr lang="tr-TR" sz="3600" dirty="0" smtClean="0"/>
              <a:t> KENDİ </a:t>
            </a:r>
            <a:r>
              <a:rPr lang="tr-TR" sz="3600" dirty="0"/>
              <a:t>POSTERİNİZİ </a:t>
            </a:r>
            <a:r>
              <a:rPr lang="en-US" sz="3600" dirty="0" smtClean="0"/>
              <a:t>D</a:t>
            </a:r>
            <a:r>
              <a:rPr lang="tr-TR" sz="3600" dirty="0" smtClean="0"/>
              <a:t>İLEDİĞİNİZ </a:t>
            </a:r>
            <a:r>
              <a:rPr lang="tr-TR" sz="3600" dirty="0"/>
              <a:t>RENK, YAZI TİPİ VE DÜZENDE OLUŞTURABİLİRSİNİZ. 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600" dirty="0" smtClean="0"/>
              <a:t>POSTERİNİZİ </a:t>
            </a:r>
            <a:r>
              <a:rPr lang="tr-TR" sz="3600" dirty="0" smtClean="0">
                <a:solidFill>
                  <a:srgbClr val="FF0000"/>
                </a:solidFill>
              </a:rPr>
              <a:t>RENKLİ</a:t>
            </a:r>
            <a:r>
              <a:rPr lang="tr-TR" sz="3600" dirty="0" smtClean="0"/>
              <a:t> </a:t>
            </a:r>
            <a:r>
              <a:rPr lang="tr-TR" sz="3600" dirty="0"/>
              <a:t>BASTIRINIZ.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600" dirty="0" smtClean="0"/>
              <a:t>POSTER ÜZERİNDE YER ALAN METİNLER </a:t>
            </a:r>
            <a:r>
              <a:rPr lang="tr-TR" sz="3600" dirty="0" smtClean="0">
                <a:solidFill>
                  <a:srgbClr val="FF0000"/>
                </a:solidFill>
              </a:rPr>
              <a:t>EN </a:t>
            </a:r>
            <a:r>
              <a:rPr lang="tr-TR" sz="3600" dirty="0">
                <a:solidFill>
                  <a:srgbClr val="FF0000"/>
                </a:solidFill>
              </a:rPr>
              <a:t>AZ 1 METRE </a:t>
            </a:r>
            <a:r>
              <a:rPr lang="tr-TR" sz="3600" dirty="0"/>
              <a:t>UZAKLIKTAN OKUNUYOR OLMALIDIR. 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600" dirty="0" smtClean="0"/>
              <a:t>POSTERİNİZiN ENİ </a:t>
            </a:r>
            <a:r>
              <a:rPr lang="tr-TR" sz="3600" dirty="0" smtClean="0">
                <a:solidFill>
                  <a:srgbClr val="FF0000"/>
                </a:solidFill>
              </a:rPr>
              <a:t>70 CM, </a:t>
            </a:r>
            <a:r>
              <a:rPr lang="tr-TR" sz="3600" dirty="0" smtClean="0"/>
              <a:t>BOYU </a:t>
            </a:r>
            <a:r>
              <a:rPr lang="tr-TR" sz="3600" dirty="0" smtClean="0">
                <a:solidFill>
                  <a:srgbClr val="FF0000"/>
                </a:solidFill>
              </a:rPr>
              <a:t>100 </a:t>
            </a:r>
            <a:r>
              <a:rPr lang="tr-TR" sz="3600" dirty="0">
                <a:solidFill>
                  <a:srgbClr val="FF0000"/>
                </a:solidFill>
              </a:rPr>
              <a:t>CM </a:t>
            </a:r>
            <a:r>
              <a:rPr lang="tr-TR" sz="3600" dirty="0" smtClean="0"/>
              <a:t>OLMALIDIR</a:t>
            </a:r>
            <a:r>
              <a:rPr lang="tr-TR" sz="3600" dirty="0"/>
              <a:t>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600" b="1" i="1" u="sng" dirty="0"/>
              <a:t>ORİJİNAL POSTERİNİZİ BASTIRMADAN ÖNCE A4 BOYUTUNDA ÖLÇEKLENDİRİLMİŞ ÇIKTISINI ALIP KONTROL </a:t>
            </a:r>
            <a:r>
              <a:rPr lang="tr-TR" sz="3600" b="1" i="1" u="sng" dirty="0" smtClean="0"/>
              <a:t>ETMENİZ ÖNERİLİR.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600" dirty="0" smtClean="0"/>
              <a:t>POSTER İÇERİĞİNDE RESİM VEYA FOTOĞRAF VARSA, ÇIKTIDA NET OLARAK GÖRÜNDÜĞÜNDEN EMİN OLUNMALIDIR</a:t>
            </a:r>
            <a:r>
              <a:rPr lang="tr-TR" sz="3600" dirty="0" smtClean="0"/>
              <a:t>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600" b="1" i="1" u="sng" dirty="0" smtClean="0">
                <a:solidFill>
                  <a:srgbClr val="FF0000"/>
                </a:solidFill>
              </a:rPr>
              <a:t>HAZIRLANAN POSTERLERİN ÜST KISMI BU TASLAKTAKİ GİBİ OLMALIDIR. (SOL ÜSTTE BÖLÜM LOGOSU, ORTA KISIMDA PROJE ADI, DANIŞMAN VE ÖĞRENCİ BİLGİLERİ, SAĞ ÜSTTE SDÜ LOGOSU)</a:t>
            </a:r>
            <a:endParaRPr lang="tr-TR" sz="3600" b="1" i="1" u="sng" dirty="0">
              <a:solidFill>
                <a:srgbClr val="FF0000"/>
              </a:solidFill>
            </a:endParaRPr>
          </a:p>
        </p:txBody>
      </p:sp>
      <p:sp>
        <p:nvSpPr>
          <p:cNvPr id="38" name="Yuvarlatılmış Dikdörtgen 37"/>
          <p:cNvSpPr/>
          <p:nvPr/>
        </p:nvSpPr>
        <p:spPr>
          <a:xfrm>
            <a:off x="12831234" y="31971802"/>
            <a:ext cx="11764174" cy="31683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15147297" y="31971802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12947942" y="33051922"/>
            <a:ext cx="11534953" cy="121737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P</a:t>
            </a:r>
            <a:r>
              <a:rPr lang="tr-TR" sz="3600" dirty="0"/>
              <a:t>rojenizde size destek veren kurum, kuruluş ve kişilere teşekkür </a:t>
            </a:r>
            <a:r>
              <a:rPr lang="en-US" sz="3600" dirty="0" smtClean="0"/>
              <a:t>e</a:t>
            </a:r>
            <a:r>
              <a:rPr lang="tr-TR" sz="3600" dirty="0" smtClean="0"/>
              <a:t>dilebilir.</a:t>
            </a:r>
            <a:endParaRPr lang="tr-TR" sz="3600" dirty="0"/>
          </a:p>
        </p:txBody>
      </p:sp>
      <p:sp>
        <p:nvSpPr>
          <p:cNvPr id="28" name="Metin kutusu 1"/>
          <p:cNvSpPr txBox="1"/>
          <p:nvPr/>
        </p:nvSpPr>
        <p:spPr>
          <a:xfrm>
            <a:off x="0" y="35391973"/>
            <a:ext cx="25203149" cy="55565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29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SÜLEYMAN DEMİREL ÜNİVERSİTESİ – </a:t>
            </a:r>
            <a:r>
              <a:rPr lang="tr-TR" sz="29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MÜHENDİSLİK VE DOĞA BİLİMLERİ FAKÜLTESİ - BİLGİSAYAR MÜHENDİSLİĞİ BÖLÜMÜ TASARIM PROJELERİ SERGİSİ</a:t>
            </a:r>
            <a:endParaRPr lang="tr-TR" sz="29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026" name="Picture 2" descr="C:\Users\kmuceng\Desktop\bilmu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74" y="379153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muceng\Desktop\sdu-logo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0512" y="303703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7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153</TotalTime>
  <Words>385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Evren</dc:creator>
  <cp:lastModifiedBy>kmuceng</cp:lastModifiedBy>
  <cp:revision>24</cp:revision>
  <dcterms:created xsi:type="dcterms:W3CDTF">2013-05-02T06:52:20Z</dcterms:created>
  <dcterms:modified xsi:type="dcterms:W3CDTF">2025-05-05T11:48:14Z</dcterms:modified>
</cp:coreProperties>
</file>